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48"/>
  </p:notesMasterIdLst>
  <p:sldIdLst>
    <p:sldId id="256" r:id="rId2"/>
    <p:sldId id="257" r:id="rId3"/>
    <p:sldId id="258" r:id="rId4"/>
    <p:sldId id="270" r:id="rId5"/>
    <p:sldId id="268" r:id="rId6"/>
    <p:sldId id="267" r:id="rId7"/>
    <p:sldId id="273" r:id="rId8"/>
    <p:sldId id="312" r:id="rId9"/>
    <p:sldId id="269" r:id="rId10"/>
    <p:sldId id="281" r:id="rId11"/>
    <p:sldId id="260" r:id="rId12"/>
    <p:sldId id="278" r:id="rId13"/>
    <p:sldId id="276" r:id="rId14"/>
    <p:sldId id="280" r:id="rId15"/>
    <p:sldId id="279" r:id="rId16"/>
    <p:sldId id="265" r:id="rId17"/>
    <p:sldId id="263" r:id="rId18"/>
    <p:sldId id="264" r:id="rId19"/>
    <p:sldId id="285" r:id="rId20"/>
    <p:sldId id="287" r:id="rId21"/>
    <p:sldId id="286" r:id="rId22"/>
    <p:sldId id="295" r:id="rId23"/>
    <p:sldId id="282" r:id="rId24"/>
    <p:sldId id="283" r:id="rId25"/>
    <p:sldId id="324" r:id="rId26"/>
    <p:sldId id="299" r:id="rId27"/>
    <p:sldId id="300" r:id="rId28"/>
    <p:sldId id="302" r:id="rId29"/>
    <p:sldId id="303" r:id="rId30"/>
    <p:sldId id="304" r:id="rId31"/>
    <p:sldId id="305" r:id="rId32"/>
    <p:sldId id="311" r:id="rId33"/>
    <p:sldId id="309" r:id="rId34"/>
    <p:sldId id="308" r:id="rId35"/>
    <p:sldId id="310" r:id="rId36"/>
    <p:sldId id="323" r:id="rId37"/>
    <p:sldId id="314" r:id="rId38"/>
    <p:sldId id="325" r:id="rId39"/>
    <p:sldId id="326" r:id="rId40"/>
    <p:sldId id="315" r:id="rId41"/>
    <p:sldId id="320" r:id="rId42"/>
    <p:sldId id="317" r:id="rId43"/>
    <p:sldId id="318" r:id="rId44"/>
    <p:sldId id="321" r:id="rId45"/>
    <p:sldId id="327" r:id="rId46"/>
    <p:sldId id="322" r:id="rId4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047A00-D849-4D65-B893-327B209B07F1}" v="35" dt="2025-11-08T12:03:33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94718"/>
  </p:normalViewPr>
  <p:slideViewPr>
    <p:cSldViewPr snapToGrid="0">
      <p:cViewPr varScale="1">
        <p:scale>
          <a:sx n="83" d="100"/>
          <a:sy n="83" d="100"/>
        </p:scale>
        <p:origin x="1144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itsuna Imamura" userId="5b2da16fa1785921" providerId="LiveId" clId="{342DA2C4-B094-4B86-9045-6AA34CD7B848}"/>
    <pc:docChg chg="undo custSel addSld modSld sldOrd">
      <pc:chgData name="Noritsuna Imamura" userId="5b2da16fa1785921" providerId="LiveId" clId="{342DA2C4-B094-4B86-9045-6AA34CD7B848}" dt="2025-11-08T12:03:37.451" v="1450" actId="20577"/>
      <pc:docMkLst>
        <pc:docMk/>
      </pc:docMkLst>
      <pc:sldChg chg="modSp mod">
        <pc:chgData name="Noritsuna Imamura" userId="5b2da16fa1785921" providerId="LiveId" clId="{342DA2C4-B094-4B86-9045-6AA34CD7B848}" dt="2025-11-08T10:22:01.706" v="50" actId="20577"/>
        <pc:sldMkLst>
          <pc:docMk/>
          <pc:sldMk cId="3556070406" sldId="264"/>
        </pc:sldMkLst>
        <pc:spChg chg="mod">
          <ac:chgData name="Noritsuna Imamura" userId="5b2da16fa1785921" providerId="LiveId" clId="{342DA2C4-B094-4B86-9045-6AA34CD7B848}" dt="2025-11-08T10:22:01.706" v="50" actId="20577"/>
          <ac:spMkLst>
            <pc:docMk/>
            <pc:sldMk cId="3556070406" sldId="264"/>
            <ac:spMk id="3" creationId="{15AA6AA0-4A64-E220-74F8-5992A997D0DD}"/>
          </ac:spMkLst>
        </pc:spChg>
      </pc:sldChg>
      <pc:sldChg chg="modSp mod">
        <pc:chgData name="Noritsuna Imamura" userId="5b2da16fa1785921" providerId="LiveId" clId="{342DA2C4-B094-4B86-9045-6AA34CD7B848}" dt="2025-11-08T10:40:08.955" v="625" actId="20577"/>
        <pc:sldMkLst>
          <pc:docMk/>
          <pc:sldMk cId="3277408804" sldId="315"/>
        </pc:sldMkLst>
        <pc:spChg chg="mod">
          <ac:chgData name="Noritsuna Imamura" userId="5b2da16fa1785921" providerId="LiveId" clId="{342DA2C4-B094-4B86-9045-6AA34CD7B848}" dt="2025-11-08T10:40:08.955" v="625" actId="20577"/>
          <ac:spMkLst>
            <pc:docMk/>
            <pc:sldMk cId="3277408804" sldId="315"/>
            <ac:spMk id="2" creationId="{4203F8B6-821A-B0BF-EA10-B7706F8733C6}"/>
          </ac:spMkLst>
        </pc:spChg>
      </pc:sldChg>
      <pc:sldChg chg="modSp mod">
        <pc:chgData name="Noritsuna Imamura" userId="5b2da16fa1785921" providerId="LiveId" clId="{342DA2C4-B094-4B86-9045-6AA34CD7B848}" dt="2025-11-08T11:40:36.177" v="1243" actId="14100"/>
        <pc:sldMkLst>
          <pc:docMk/>
          <pc:sldMk cId="2389535527" sldId="317"/>
        </pc:sldMkLst>
        <pc:spChg chg="mod">
          <ac:chgData name="Noritsuna Imamura" userId="5b2da16fa1785921" providerId="LiveId" clId="{342DA2C4-B094-4B86-9045-6AA34CD7B848}" dt="2025-11-08T10:40:19.639" v="629" actId="20577"/>
          <ac:spMkLst>
            <pc:docMk/>
            <pc:sldMk cId="2389535527" sldId="317"/>
            <ac:spMk id="2" creationId="{927D71E4-90A7-4623-8510-B2D4DFD3454F}"/>
          </ac:spMkLst>
        </pc:spChg>
        <pc:spChg chg="mod">
          <ac:chgData name="Noritsuna Imamura" userId="5b2da16fa1785921" providerId="LiveId" clId="{342DA2C4-B094-4B86-9045-6AA34CD7B848}" dt="2025-11-08T11:40:36.177" v="1243" actId="14100"/>
          <ac:spMkLst>
            <pc:docMk/>
            <pc:sldMk cId="2389535527" sldId="317"/>
            <ac:spMk id="3" creationId="{D5824B03-DE34-013C-47E7-347D71A74892}"/>
          </ac:spMkLst>
        </pc:spChg>
        <pc:spChg chg="mod">
          <ac:chgData name="Noritsuna Imamura" userId="5b2da16fa1785921" providerId="LiveId" clId="{342DA2C4-B094-4B86-9045-6AA34CD7B848}" dt="2025-11-08T11:39:29.116" v="1231" actId="20577"/>
          <ac:spMkLst>
            <pc:docMk/>
            <pc:sldMk cId="2389535527" sldId="317"/>
            <ac:spMk id="4" creationId="{84FD1081-DF03-1FED-F3DA-AF96FD2CA97D}"/>
          </ac:spMkLst>
        </pc:spChg>
      </pc:sldChg>
      <pc:sldChg chg="modSp mod">
        <pc:chgData name="Noritsuna Imamura" userId="5b2da16fa1785921" providerId="LiveId" clId="{342DA2C4-B094-4B86-9045-6AA34CD7B848}" dt="2025-11-08T11:39:42.061" v="1232" actId="20577"/>
        <pc:sldMkLst>
          <pc:docMk/>
          <pc:sldMk cId="1767585021" sldId="318"/>
        </pc:sldMkLst>
        <pc:spChg chg="mod">
          <ac:chgData name="Noritsuna Imamura" userId="5b2da16fa1785921" providerId="LiveId" clId="{342DA2C4-B094-4B86-9045-6AA34CD7B848}" dt="2025-11-08T10:40:24.083" v="631" actId="20577"/>
          <ac:spMkLst>
            <pc:docMk/>
            <pc:sldMk cId="1767585021" sldId="318"/>
            <ac:spMk id="2" creationId="{840639A9-42F0-9FD5-E022-28960D1D67AA}"/>
          </ac:spMkLst>
        </pc:spChg>
        <pc:spChg chg="mod">
          <ac:chgData name="Noritsuna Imamura" userId="5b2da16fa1785921" providerId="LiveId" clId="{342DA2C4-B094-4B86-9045-6AA34CD7B848}" dt="2025-11-08T11:39:42.061" v="1232" actId="20577"/>
          <ac:spMkLst>
            <pc:docMk/>
            <pc:sldMk cId="1767585021" sldId="318"/>
            <ac:spMk id="4" creationId="{2CF4661F-A485-A427-06FA-632C5A0794B4}"/>
          </ac:spMkLst>
        </pc:spChg>
      </pc:sldChg>
      <pc:sldChg chg="addSp delSp modSp mod">
        <pc:chgData name="Noritsuna Imamura" userId="5b2da16fa1785921" providerId="LiveId" clId="{342DA2C4-B094-4B86-9045-6AA34CD7B848}" dt="2025-11-08T11:13:54.894" v="938"/>
        <pc:sldMkLst>
          <pc:docMk/>
          <pc:sldMk cId="3693984732" sldId="320"/>
        </pc:sldMkLst>
        <pc:spChg chg="mod">
          <ac:chgData name="Noritsuna Imamura" userId="5b2da16fa1785921" providerId="LiveId" clId="{342DA2C4-B094-4B86-9045-6AA34CD7B848}" dt="2025-11-08T10:40:15.765" v="627" actId="20577"/>
          <ac:spMkLst>
            <pc:docMk/>
            <pc:sldMk cId="3693984732" sldId="320"/>
            <ac:spMk id="2" creationId="{5B20A291-8516-E80B-70DA-B35E3B11C6AC}"/>
          </ac:spMkLst>
        </pc:spChg>
        <pc:spChg chg="mod">
          <ac:chgData name="Noritsuna Imamura" userId="5b2da16fa1785921" providerId="LiveId" clId="{342DA2C4-B094-4B86-9045-6AA34CD7B848}" dt="2025-11-08T10:49:39.901" v="933" actId="20577"/>
          <ac:spMkLst>
            <pc:docMk/>
            <pc:sldMk cId="3693984732" sldId="320"/>
            <ac:spMk id="3" creationId="{D46EEBD3-F1AF-4E83-B4FC-B126E40C0CC1}"/>
          </ac:spMkLst>
        </pc:spChg>
        <pc:spChg chg="mod">
          <ac:chgData name="Noritsuna Imamura" userId="5b2da16fa1785921" providerId="LiveId" clId="{342DA2C4-B094-4B86-9045-6AA34CD7B848}" dt="2025-11-08T11:13:54.894" v="938"/>
          <ac:spMkLst>
            <pc:docMk/>
            <pc:sldMk cId="3693984732" sldId="320"/>
            <ac:spMk id="4" creationId="{4ACEA4F8-A18F-20D5-1A9E-4DD801CDEF15}"/>
          </ac:spMkLst>
        </pc:spChg>
        <pc:spChg chg="add del mod">
          <ac:chgData name="Noritsuna Imamura" userId="5b2da16fa1785921" providerId="LiveId" clId="{342DA2C4-B094-4B86-9045-6AA34CD7B848}" dt="2025-11-08T10:49:25.928" v="905" actId="478"/>
          <ac:spMkLst>
            <pc:docMk/>
            <pc:sldMk cId="3693984732" sldId="320"/>
            <ac:spMk id="5" creationId="{EF94DBD7-17EB-94B1-39AD-ACB662523E7C}"/>
          </ac:spMkLst>
        </pc:spChg>
      </pc:sldChg>
      <pc:sldChg chg="modSp mod">
        <pc:chgData name="Noritsuna Imamura" userId="5b2da16fa1785921" providerId="LiveId" clId="{342DA2C4-B094-4B86-9045-6AA34CD7B848}" dt="2025-11-08T12:03:11.496" v="1417" actId="20577"/>
        <pc:sldMkLst>
          <pc:docMk/>
          <pc:sldMk cId="3282916126" sldId="321"/>
        </pc:sldMkLst>
        <pc:spChg chg="mod">
          <ac:chgData name="Noritsuna Imamura" userId="5b2da16fa1785921" providerId="LiveId" clId="{342DA2C4-B094-4B86-9045-6AA34CD7B848}" dt="2025-11-08T12:03:11.496" v="1417" actId="20577"/>
          <ac:spMkLst>
            <pc:docMk/>
            <pc:sldMk cId="3282916126" sldId="321"/>
            <ac:spMk id="2" creationId="{A8D371EF-A6E9-8083-C202-9AC3F62364FD}"/>
          </ac:spMkLst>
        </pc:spChg>
        <pc:spChg chg="mod">
          <ac:chgData name="Noritsuna Imamura" userId="5b2da16fa1785921" providerId="LiveId" clId="{342DA2C4-B094-4B86-9045-6AA34CD7B848}" dt="2025-11-08T11:39:48.956" v="1233" actId="20577"/>
          <ac:spMkLst>
            <pc:docMk/>
            <pc:sldMk cId="3282916126" sldId="321"/>
            <ac:spMk id="4" creationId="{9F3F5A96-6EC3-10DB-0441-E1B1288AD789}"/>
          </ac:spMkLst>
        </pc:spChg>
      </pc:sldChg>
      <pc:sldChg chg="modSp mod">
        <pc:chgData name="Noritsuna Imamura" userId="5b2da16fa1785921" providerId="LiveId" clId="{342DA2C4-B094-4B86-9045-6AA34CD7B848}" dt="2025-11-08T11:47:33.726" v="1249" actId="20577"/>
        <pc:sldMkLst>
          <pc:docMk/>
          <pc:sldMk cId="661802730" sldId="322"/>
        </pc:sldMkLst>
        <pc:spChg chg="mod">
          <ac:chgData name="Noritsuna Imamura" userId="5b2da16fa1785921" providerId="LiveId" clId="{342DA2C4-B094-4B86-9045-6AA34CD7B848}" dt="2025-11-08T10:40:32.398" v="635" actId="20577"/>
          <ac:spMkLst>
            <pc:docMk/>
            <pc:sldMk cId="661802730" sldId="322"/>
            <ac:spMk id="2" creationId="{8B44AC4B-6CA7-77FF-9508-32929DD636A3}"/>
          </ac:spMkLst>
        </pc:spChg>
        <pc:spChg chg="mod">
          <ac:chgData name="Noritsuna Imamura" userId="5b2da16fa1785921" providerId="LiveId" clId="{342DA2C4-B094-4B86-9045-6AA34CD7B848}" dt="2025-11-08T11:47:33.726" v="1249" actId="20577"/>
          <ac:spMkLst>
            <pc:docMk/>
            <pc:sldMk cId="661802730" sldId="322"/>
            <ac:spMk id="4" creationId="{9D477E95-3974-DBFD-D6EF-45A6A50CFC83}"/>
          </ac:spMkLst>
        </pc:spChg>
      </pc:sldChg>
      <pc:sldChg chg="addSp delSp modSp new mod">
        <pc:chgData name="Noritsuna Imamura" userId="5b2da16fa1785921" providerId="LiveId" clId="{342DA2C4-B094-4B86-9045-6AA34CD7B848}" dt="2025-11-08T10:42:56.146" v="712" actId="14100"/>
        <pc:sldMkLst>
          <pc:docMk/>
          <pc:sldMk cId="2356194027" sldId="325"/>
        </pc:sldMkLst>
        <pc:spChg chg="mod">
          <ac:chgData name="Noritsuna Imamura" userId="5b2da16fa1785921" providerId="LiveId" clId="{342DA2C4-B094-4B86-9045-6AA34CD7B848}" dt="2025-11-08T10:32:14.031" v="502" actId="20577"/>
          <ac:spMkLst>
            <pc:docMk/>
            <pc:sldMk cId="2356194027" sldId="325"/>
            <ac:spMk id="2" creationId="{E0519C05-7822-9E94-EA69-A32A72DE62F5}"/>
          </ac:spMkLst>
        </pc:spChg>
        <pc:spChg chg="del">
          <ac:chgData name="Noritsuna Imamura" userId="5b2da16fa1785921" providerId="LiveId" clId="{342DA2C4-B094-4B86-9045-6AA34CD7B848}" dt="2025-11-08T10:29:43.291" v="52" actId="22"/>
          <ac:spMkLst>
            <pc:docMk/>
            <pc:sldMk cId="2356194027" sldId="325"/>
            <ac:spMk id="3" creationId="{48672374-A229-DA7D-0272-80179E01044D}"/>
          </ac:spMkLst>
        </pc:spChg>
        <pc:spChg chg="add mod">
          <ac:chgData name="Noritsuna Imamura" userId="5b2da16fa1785921" providerId="LiveId" clId="{342DA2C4-B094-4B86-9045-6AA34CD7B848}" dt="2025-11-08T10:30:48.736" v="88" actId="14100"/>
          <ac:spMkLst>
            <pc:docMk/>
            <pc:sldMk cId="2356194027" sldId="325"/>
            <ac:spMk id="6" creationId="{C43644EF-A5D4-8583-6C1A-0F20B60B729B}"/>
          </ac:spMkLst>
        </pc:spChg>
        <pc:spChg chg="add mod">
          <ac:chgData name="Noritsuna Imamura" userId="5b2da16fa1785921" providerId="LiveId" clId="{342DA2C4-B094-4B86-9045-6AA34CD7B848}" dt="2025-11-08T10:31:01.855" v="94" actId="14100"/>
          <ac:spMkLst>
            <pc:docMk/>
            <pc:sldMk cId="2356194027" sldId="325"/>
            <ac:spMk id="7" creationId="{1216D0E9-061E-9280-BE90-B4F256A4C809}"/>
          </ac:spMkLst>
        </pc:spChg>
        <pc:spChg chg="add mod">
          <ac:chgData name="Noritsuna Imamura" userId="5b2da16fa1785921" providerId="LiveId" clId="{342DA2C4-B094-4B86-9045-6AA34CD7B848}" dt="2025-11-08T10:31:37.802" v="200" actId="14100"/>
          <ac:spMkLst>
            <pc:docMk/>
            <pc:sldMk cId="2356194027" sldId="325"/>
            <ac:spMk id="8" creationId="{472DA8BB-FD0D-F387-8E52-58F508014851}"/>
          </ac:spMkLst>
        </pc:spChg>
        <pc:spChg chg="add mod">
          <ac:chgData name="Noritsuna Imamura" userId="5b2da16fa1785921" providerId="LiveId" clId="{342DA2C4-B094-4B86-9045-6AA34CD7B848}" dt="2025-11-08T10:31:46.988" v="325" actId="1038"/>
          <ac:spMkLst>
            <pc:docMk/>
            <pc:sldMk cId="2356194027" sldId="325"/>
            <ac:spMk id="9" creationId="{CCF7AFF8-0A02-C562-95BC-1D710BF2846B}"/>
          </ac:spMkLst>
        </pc:spChg>
        <pc:spChg chg="add mod">
          <ac:chgData name="Noritsuna Imamura" userId="5b2da16fa1785921" providerId="LiveId" clId="{342DA2C4-B094-4B86-9045-6AA34CD7B848}" dt="2025-11-08T10:32:00.202" v="497" actId="1035"/>
          <ac:spMkLst>
            <pc:docMk/>
            <pc:sldMk cId="2356194027" sldId="325"/>
            <ac:spMk id="10" creationId="{C3473805-01DC-37F0-09CD-4593794B329C}"/>
          </ac:spMkLst>
        </pc:spChg>
        <pc:spChg chg="add mod">
          <ac:chgData name="Noritsuna Imamura" userId="5b2da16fa1785921" providerId="LiveId" clId="{342DA2C4-B094-4B86-9045-6AA34CD7B848}" dt="2025-11-08T10:42:05.262" v="658" actId="20577"/>
          <ac:spMkLst>
            <pc:docMk/>
            <pc:sldMk cId="2356194027" sldId="325"/>
            <ac:spMk id="11" creationId="{9A54213F-A763-B618-D595-37D9C2CCA33F}"/>
          </ac:spMkLst>
        </pc:spChg>
        <pc:spChg chg="add mod">
          <ac:chgData name="Noritsuna Imamura" userId="5b2da16fa1785921" providerId="LiveId" clId="{342DA2C4-B094-4B86-9045-6AA34CD7B848}" dt="2025-11-08T10:41:39.706" v="648" actId="1076"/>
          <ac:spMkLst>
            <pc:docMk/>
            <pc:sldMk cId="2356194027" sldId="325"/>
            <ac:spMk id="12" creationId="{D743B741-DEBC-B08D-468D-1E99B0CA6003}"/>
          </ac:spMkLst>
        </pc:spChg>
        <pc:spChg chg="add mod">
          <ac:chgData name="Noritsuna Imamura" userId="5b2da16fa1785921" providerId="LiveId" clId="{342DA2C4-B094-4B86-9045-6AA34CD7B848}" dt="2025-11-08T10:42:07.864" v="660" actId="20577"/>
          <ac:spMkLst>
            <pc:docMk/>
            <pc:sldMk cId="2356194027" sldId="325"/>
            <ac:spMk id="13" creationId="{295C65BE-99A9-747D-C364-AE44D8BDCE2C}"/>
          </ac:spMkLst>
        </pc:spChg>
        <pc:spChg chg="add mod">
          <ac:chgData name="Noritsuna Imamura" userId="5b2da16fa1785921" providerId="LiveId" clId="{342DA2C4-B094-4B86-9045-6AA34CD7B848}" dt="2025-11-08T10:42:56.146" v="712" actId="14100"/>
          <ac:spMkLst>
            <pc:docMk/>
            <pc:sldMk cId="2356194027" sldId="325"/>
            <ac:spMk id="14" creationId="{019481B8-6E83-506C-7AE4-AE7D26FE3254}"/>
          </ac:spMkLst>
        </pc:spChg>
        <pc:spChg chg="add mod">
          <ac:chgData name="Noritsuna Imamura" userId="5b2da16fa1785921" providerId="LiveId" clId="{342DA2C4-B094-4B86-9045-6AA34CD7B848}" dt="2025-11-08T10:42:14.864" v="664" actId="20577"/>
          <ac:spMkLst>
            <pc:docMk/>
            <pc:sldMk cId="2356194027" sldId="325"/>
            <ac:spMk id="15" creationId="{D39D8707-FB03-B76D-EFD7-EA1060D25739}"/>
          </ac:spMkLst>
        </pc:spChg>
        <pc:picChg chg="add mod ord">
          <ac:chgData name="Noritsuna Imamura" userId="5b2da16fa1785921" providerId="LiveId" clId="{342DA2C4-B094-4B86-9045-6AA34CD7B848}" dt="2025-11-08T10:41:51.586" v="653" actId="1076"/>
          <ac:picMkLst>
            <pc:docMk/>
            <pc:sldMk cId="2356194027" sldId="325"/>
            <ac:picMk id="5" creationId="{0560C14A-299B-04B5-707D-AE5D12254E33}"/>
          </ac:picMkLst>
        </pc:picChg>
      </pc:sldChg>
      <pc:sldChg chg="addSp modSp new mod">
        <pc:chgData name="Noritsuna Imamura" userId="5b2da16fa1785921" providerId="LiveId" clId="{342DA2C4-B094-4B86-9045-6AA34CD7B848}" dt="2025-11-08T10:44:00.877" v="778" actId="20577"/>
        <pc:sldMkLst>
          <pc:docMk/>
          <pc:sldMk cId="139658223" sldId="326"/>
        </pc:sldMkLst>
        <pc:spChg chg="mod">
          <ac:chgData name="Noritsuna Imamura" userId="5b2da16fa1785921" providerId="LiveId" clId="{342DA2C4-B094-4B86-9045-6AA34CD7B848}" dt="2025-11-08T10:32:35.138" v="525" actId="20577"/>
          <ac:spMkLst>
            <pc:docMk/>
            <pc:sldMk cId="139658223" sldId="326"/>
            <ac:spMk id="2" creationId="{724B4E06-FEF3-49DD-A264-68DB7DA3531F}"/>
          </ac:spMkLst>
        </pc:spChg>
        <pc:spChg chg="mod">
          <ac:chgData name="Noritsuna Imamura" userId="5b2da16fa1785921" providerId="LiveId" clId="{342DA2C4-B094-4B86-9045-6AA34CD7B848}" dt="2025-11-08T10:44:00.877" v="778" actId="20577"/>
          <ac:spMkLst>
            <pc:docMk/>
            <pc:sldMk cId="139658223" sldId="326"/>
            <ac:spMk id="3" creationId="{B35B93C1-3A9F-3D80-72F6-B1638ACA101F}"/>
          </ac:spMkLst>
        </pc:spChg>
        <pc:spChg chg="add mod">
          <ac:chgData name="Noritsuna Imamura" userId="5b2da16fa1785921" providerId="LiveId" clId="{342DA2C4-B094-4B86-9045-6AA34CD7B848}" dt="2025-11-08T10:39:56.322" v="621" actId="14100"/>
          <ac:spMkLst>
            <pc:docMk/>
            <pc:sldMk cId="139658223" sldId="326"/>
            <ac:spMk id="6" creationId="{D0EBA0F7-9730-7800-C782-DA39DC408C73}"/>
          </ac:spMkLst>
        </pc:spChg>
        <pc:picChg chg="add mod">
          <ac:chgData name="Noritsuna Imamura" userId="5b2da16fa1785921" providerId="LiveId" clId="{342DA2C4-B094-4B86-9045-6AA34CD7B848}" dt="2025-11-08T10:39:41.974" v="618" actId="14100"/>
          <ac:picMkLst>
            <pc:docMk/>
            <pc:sldMk cId="139658223" sldId="326"/>
            <ac:picMk id="5" creationId="{490E6A03-10DB-C81C-EC0B-395D404A46DB}"/>
          </ac:picMkLst>
        </pc:picChg>
      </pc:sldChg>
      <pc:sldChg chg="addSp modSp add mod ord">
        <pc:chgData name="Noritsuna Imamura" userId="5b2da16fa1785921" providerId="LiveId" clId="{342DA2C4-B094-4B86-9045-6AA34CD7B848}" dt="2025-11-08T12:03:37.451" v="1450" actId="20577"/>
        <pc:sldMkLst>
          <pc:docMk/>
          <pc:sldMk cId="2086724661" sldId="327"/>
        </pc:sldMkLst>
        <pc:spChg chg="mod">
          <ac:chgData name="Noritsuna Imamura" userId="5b2da16fa1785921" providerId="LiveId" clId="{342DA2C4-B094-4B86-9045-6AA34CD7B848}" dt="2025-11-08T12:03:37.451" v="1450" actId="20577"/>
          <ac:spMkLst>
            <pc:docMk/>
            <pc:sldMk cId="2086724661" sldId="327"/>
            <ac:spMk id="2" creationId="{AECB41AE-D83E-A7F6-6AAE-367B5897C002}"/>
          </ac:spMkLst>
        </pc:spChg>
        <pc:spChg chg="mod">
          <ac:chgData name="Noritsuna Imamura" userId="5b2da16fa1785921" providerId="LiveId" clId="{342DA2C4-B094-4B86-9045-6AA34CD7B848}" dt="2025-11-08T11:51:05.330" v="1403" actId="20577"/>
          <ac:spMkLst>
            <pc:docMk/>
            <pc:sldMk cId="2086724661" sldId="327"/>
            <ac:spMk id="3" creationId="{FF4F9517-A186-6130-0BC0-082DB3B55972}"/>
          </ac:spMkLst>
        </pc:spChg>
        <pc:spChg chg="mod">
          <ac:chgData name="Noritsuna Imamura" userId="5b2da16fa1785921" providerId="LiveId" clId="{342DA2C4-B094-4B86-9045-6AA34CD7B848}" dt="2025-11-08T11:50:31.201" v="1337" actId="20577"/>
          <ac:spMkLst>
            <pc:docMk/>
            <pc:sldMk cId="2086724661" sldId="327"/>
            <ac:spMk id="4" creationId="{B9EBDE4D-4221-F8E0-4EB0-20C6BB260A7F}"/>
          </ac:spMkLst>
        </pc:spChg>
        <pc:picChg chg="add mod">
          <ac:chgData name="Noritsuna Imamura" userId="5b2da16fa1785921" providerId="LiveId" clId="{342DA2C4-B094-4B86-9045-6AA34CD7B848}" dt="2025-11-08T12:02:40.915" v="1411" actId="1076"/>
          <ac:picMkLst>
            <pc:docMk/>
            <pc:sldMk cId="2086724661" sldId="327"/>
            <ac:picMk id="6" creationId="{CBD77FA5-250C-261F-2C07-3DC08D60CEB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1203D4-E22C-4AC7-8A3A-3F26EE85C292}" type="doc">
      <dgm:prSet loTypeId="urn:microsoft.com/office/officeart/2005/8/layout/h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8DF91DE-290B-4BBB-A00D-FA3D6BFF6E8B}">
      <dgm:prSet/>
      <dgm:spPr/>
      <dgm:t>
        <a:bodyPr/>
        <a:lstStyle/>
        <a:p>
          <a:r>
            <a:rPr kumimoji="1" lang="ja-JP"/>
            <a:t>設計ツール（</a:t>
          </a:r>
          <a:r>
            <a:rPr kumimoji="1" lang="en-US"/>
            <a:t>EDA</a:t>
          </a:r>
          <a:r>
            <a:rPr kumimoji="1" lang="ja-JP"/>
            <a:t>ツール）</a:t>
          </a:r>
          <a:endParaRPr lang="en-US"/>
        </a:p>
      </dgm:t>
    </dgm:pt>
    <dgm:pt modelId="{1F844FDD-E72F-4AF7-965E-DC1FCC4E62EF}" type="parTrans" cxnId="{556BF872-48CA-4C3A-808E-03BBA10669B8}">
      <dgm:prSet/>
      <dgm:spPr/>
      <dgm:t>
        <a:bodyPr/>
        <a:lstStyle/>
        <a:p>
          <a:endParaRPr lang="en-US"/>
        </a:p>
      </dgm:t>
    </dgm:pt>
    <dgm:pt modelId="{56AC9742-7152-4DC4-A56B-B570A98B560E}" type="sibTrans" cxnId="{556BF872-48CA-4C3A-808E-03BBA10669B8}">
      <dgm:prSet/>
      <dgm:spPr/>
      <dgm:t>
        <a:bodyPr/>
        <a:lstStyle/>
        <a:p>
          <a:endParaRPr lang="en-US"/>
        </a:p>
      </dgm:t>
    </dgm:pt>
    <dgm:pt modelId="{603E96E1-98E9-4FED-B284-6BF1C9E27BC4}">
      <dgm:prSet/>
      <dgm:spPr/>
      <dgm:t>
        <a:bodyPr/>
        <a:lstStyle/>
        <a:p>
          <a:r>
            <a:rPr lang="ja-JP" altLang="en-US"/>
            <a:t>仕様</a:t>
          </a:r>
          <a:r>
            <a:rPr lang="en-US" altLang="ja-JP"/>
            <a:t>(Pin)</a:t>
          </a:r>
          <a:endParaRPr lang="en-US"/>
        </a:p>
      </dgm:t>
    </dgm:pt>
    <dgm:pt modelId="{E9DE6704-0D19-4560-AE4B-C86E4C8034CF}" type="parTrans" cxnId="{36F0847D-9FCA-46DD-819D-9942C51B1852}">
      <dgm:prSet/>
      <dgm:spPr/>
      <dgm:t>
        <a:bodyPr/>
        <a:lstStyle/>
        <a:p>
          <a:endParaRPr lang="en-US"/>
        </a:p>
      </dgm:t>
    </dgm:pt>
    <dgm:pt modelId="{C857E673-4BDA-4673-A91F-AABDEC600D94}" type="sibTrans" cxnId="{36F0847D-9FCA-46DD-819D-9942C51B1852}">
      <dgm:prSet/>
      <dgm:spPr/>
      <dgm:t>
        <a:bodyPr/>
        <a:lstStyle/>
        <a:p>
          <a:endParaRPr lang="en-US"/>
        </a:p>
      </dgm:t>
    </dgm:pt>
    <dgm:pt modelId="{BDF0DCA1-485F-4325-909C-5270550B5C8F}">
      <dgm:prSet/>
      <dgm:spPr/>
      <dgm:t>
        <a:bodyPr/>
        <a:lstStyle/>
        <a:p>
          <a:r>
            <a:rPr lang="ja-JP" altLang="en-US"/>
            <a:t>お値段</a:t>
          </a:r>
          <a:endParaRPr lang="en-US"/>
        </a:p>
      </dgm:t>
    </dgm:pt>
    <dgm:pt modelId="{AB819C2B-D4DF-416D-A08F-F67E6A4B436A}" type="parTrans" cxnId="{39E03749-457B-4905-83B7-887AD85D9573}">
      <dgm:prSet/>
      <dgm:spPr/>
      <dgm:t>
        <a:bodyPr/>
        <a:lstStyle/>
        <a:p>
          <a:endParaRPr lang="en-US"/>
        </a:p>
      </dgm:t>
    </dgm:pt>
    <dgm:pt modelId="{8E42BBD5-5BB3-41ED-94EB-DB26FDAF1FF9}" type="sibTrans" cxnId="{39E03749-457B-4905-83B7-887AD85D9573}">
      <dgm:prSet/>
      <dgm:spPr/>
      <dgm:t>
        <a:bodyPr/>
        <a:lstStyle/>
        <a:p>
          <a:endParaRPr lang="en-US"/>
        </a:p>
      </dgm:t>
    </dgm:pt>
    <dgm:pt modelId="{6A326AB7-8E68-45A8-ABCC-CF89A4844571}">
      <dgm:prSet/>
      <dgm:spPr/>
      <dgm:t>
        <a:bodyPr/>
        <a:lstStyle/>
        <a:p>
          <a:r>
            <a:rPr kumimoji="1" lang="ja-JP"/>
            <a:t>半導体</a:t>
          </a:r>
          <a:r>
            <a:rPr kumimoji="1" lang="ja-JP" altLang="en-US"/>
            <a:t>（区画＋</a:t>
          </a:r>
          <a:r>
            <a:rPr kumimoji="1" lang="en-US" altLang="ja-JP"/>
            <a:t>Pin</a:t>
          </a:r>
          <a:r>
            <a:rPr kumimoji="1" lang="ja-JP" altLang="en-US"/>
            <a:t>）</a:t>
          </a:r>
          <a:r>
            <a:rPr kumimoji="1" lang="ja-JP"/>
            <a:t>＋ 基板</a:t>
          </a:r>
          <a:r>
            <a:rPr kumimoji="1" lang="en-US" altLang="ja-JP"/>
            <a:t>($100)</a:t>
          </a:r>
          <a:r>
            <a:rPr kumimoji="1" lang="en-US"/>
            <a:t> + </a:t>
          </a:r>
          <a:r>
            <a:rPr kumimoji="1" lang="ja-JP"/>
            <a:t>送料</a:t>
          </a:r>
          <a:endParaRPr lang="en-US" dirty="0"/>
        </a:p>
      </dgm:t>
    </dgm:pt>
    <dgm:pt modelId="{21EADB0C-5B29-4450-B656-0FCA7FBC9A8F}" type="parTrans" cxnId="{BC30E6FB-6803-4DBF-A6E1-740F278E963C}">
      <dgm:prSet/>
      <dgm:spPr/>
      <dgm:t>
        <a:bodyPr/>
        <a:lstStyle/>
        <a:p>
          <a:endParaRPr lang="en-US"/>
        </a:p>
      </dgm:t>
    </dgm:pt>
    <dgm:pt modelId="{E80F55A4-0F41-421E-AE58-CC8FD1EFC381}" type="sibTrans" cxnId="{BC30E6FB-6803-4DBF-A6E1-740F278E963C}">
      <dgm:prSet/>
      <dgm:spPr/>
      <dgm:t>
        <a:bodyPr/>
        <a:lstStyle/>
        <a:p>
          <a:endParaRPr lang="en-US"/>
        </a:p>
      </dgm:t>
    </dgm:pt>
    <dgm:pt modelId="{CBC930CB-AFD8-48D1-A66F-E8C24D4650C7}">
      <dgm:prSet/>
      <dgm:spPr/>
      <dgm:t>
        <a:bodyPr/>
        <a:lstStyle/>
        <a:p>
          <a:r>
            <a:rPr lang="ja-JP"/>
            <a:t>回数</a:t>
          </a:r>
          <a:endParaRPr lang="en-US"/>
        </a:p>
      </dgm:t>
    </dgm:pt>
    <dgm:pt modelId="{CF3B245D-D58A-498E-81D4-9BB3FC52CED2}" type="parTrans" cxnId="{92F02F56-73F0-4AC4-8D7E-6DC867FB8AF9}">
      <dgm:prSet/>
      <dgm:spPr/>
      <dgm:t>
        <a:bodyPr/>
        <a:lstStyle/>
        <a:p>
          <a:endParaRPr lang="en-US"/>
        </a:p>
      </dgm:t>
    </dgm:pt>
    <dgm:pt modelId="{EC10349F-6F7C-461E-8C77-FC2BFC46B117}" type="sibTrans" cxnId="{92F02F56-73F0-4AC4-8D7E-6DC867FB8AF9}">
      <dgm:prSet/>
      <dgm:spPr/>
      <dgm:t>
        <a:bodyPr/>
        <a:lstStyle/>
        <a:p>
          <a:endParaRPr lang="en-US"/>
        </a:p>
      </dgm:t>
    </dgm:pt>
    <dgm:pt modelId="{14C927AA-DD47-43B2-BD22-4FAAC4C3E13D}">
      <dgm:prSet/>
      <dgm:spPr/>
      <dgm:t>
        <a:bodyPr/>
        <a:lstStyle/>
        <a:p>
          <a:r>
            <a:rPr lang="ja-JP" altLang="en-US"/>
            <a:t>リードタイム</a:t>
          </a:r>
          <a:endParaRPr lang="en-US"/>
        </a:p>
      </dgm:t>
    </dgm:pt>
    <dgm:pt modelId="{6B5A6AD3-F1DC-4919-8561-53A1449AD089}" type="parTrans" cxnId="{56D780DB-9D1D-4D6C-AF28-D05626C422E8}">
      <dgm:prSet/>
      <dgm:spPr/>
      <dgm:t>
        <a:bodyPr/>
        <a:lstStyle/>
        <a:p>
          <a:endParaRPr kumimoji="1" lang="ja-JP" altLang="en-US"/>
        </a:p>
      </dgm:t>
    </dgm:pt>
    <dgm:pt modelId="{BFD2687C-8950-468D-AF0D-44B85FEE5E44}" type="sibTrans" cxnId="{56D780DB-9D1D-4D6C-AF28-D05626C422E8}">
      <dgm:prSet/>
      <dgm:spPr/>
      <dgm:t>
        <a:bodyPr/>
        <a:lstStyle/>
        <a:p>
          <a:endParaRPr kumimoji="1" lang="ja-JP" altLang="en-US"/>
        </a:p>
      </dgm:t>
    </dgm:pt>
    <dgm:pt modelId="{8413C963-4218-4F7F-9078-23B8246A04FC}">
      <dgm:prSet/>
      <dgm:spPr/>
      <dgm:t>
        <a:bodyPr/>
        <a:lstStyle/>
        <a:p>
          <a:r>
            <a:rPr lang="en-US"/>
            <a:t>I/O(</a:t>
          </a:r>
          <a:r>
            <a:rPr lang="ja-JP" altLang="en-US"/>
            <a:t>デジタル</a:t>
          </a:r>
          <a:r>
            <a:rPr lang="en-US"/>
            <a:t>)</a:t>
          </a:r>
        </a:p>
      </dgm:t>
    </dgm:pt>
    <dgm:pt modelId="{67600F0B-1BE9-4213-A95E-396275FC3FCB}" type="parTrans" cxnId="{1D4EDC0E-6FB3-4FF8-B0AA-23969C9EBA52}">
      <dgm:prSet/>
      <dgm:spPr/>
      <dgm:t>
        <a:bodyPr/>
        <a:lstStyle/>
        <a:p>
          <a:endParaRPr kumimoji="1" lang="ja-JP" altLang="en-US"/>
        </a:p>
      </dgm:t>
    </dgm:pt>
    <dgm:pt modelId="{C99459F1-7784-49E5-9FD7-E8F75DC47324}" type="sibTrans" cxnId="{1D4EDC0E-6FB3-4FF8-B0AA-23969C9EBA52}">
      <dgm:prSet/>
      <dgm:spPr/>
      <dgm:t>
        <a:bodyPr/>
        <a:lstStyle/>
        <a:p>
          <a:endParaRPr kumimoji="1" lang="ja-JP" altLang="en-US"/>
        </a:p>
      </dgm:t>
    </dgm:pt>
    <dgm:pt modelId="{B6471656-5DD9-B841-9B7B-87C48E2C09B7}">
      <dgm:prSet/>
      <dgm:spPr/>
      <dgm:t>
        <a:bodyPr/>
        <a:lstStyle/>
        <a:p>
          <a:r>
            <a:rPr lang="ja-JP" altLang="en-US"/>
            <a:t>デジタル</a:t>
          </a:r>
          <a:endParaRPr lang="en-US" dirty="0"/>
        </a:p>
      </dgm:t>
    </dgm:pt>
    <dgm:pt modelId="{AE9AC759-9983-B14B-A8EF-279D22FBBCDB}" type="parTrans" cxnId="{0C093C09-F181-AE4F-8E42-37636B99C782}">
      <dgm:prSet/>
      <dgm:spPr/>
      <dgm:t>
        <a:bodyPr/>
        <a:lstStyle/>
        <a:p>
          <a:endParaRPr kumimoji="1" lang="ja-JP" altLang="en-US"/>
        </a:p>
      </dgm:t>
    </dgm:pt>
    <dgm:pt modelId="{783D0BA4-641B-0643-8520-33B21F08D7C2}" type="sibTrans" cxnId="{0C093C09-F181-AE4F-8E42-37636B99C782}">
      <dgm:prSet/>
      <dgm:spPr/>
      <dgm:t>
        <a:bodyPr/>
        <a:lstStyle/>
        <a:p>
          <a:endParaRPr kumimoji="1" lang="ja-JP" altLang="en-US"/>
        </a:p>
      </dgm:t>
    </dgm:pt>
    <dgm:pt modelId="{44E296B2-9A11-4F7E-B475-D61DAAB2D480}">
      <dgm:prSet/>
      <dgm:spPr/>
      <dgm:t>
        <a:bodyPr/>
        <a:lstStyle/>
        <a:p>
          <a:r>
            <a:rPr lang="en-US"/>
            <a:t>OpenLANE</a:t>
          </a:r>
        </a:p>
      </dgm:t>
    </dgm:pt>
    <dgm:pt modelId="{74D761EE-946D-4251-8765-DA6BC2007382}" type="parTrans" cxnId="{BCA6D56A-78FE-40C0-982A-0E70AFB97E11}">
      <dgm:prSet/>
      <dgm:spPr/>
      <dgm:t>
        <a:bodyPr/>
        <a:lstStyle/>
        <a:p>
          <a:endParaRPr kumimoji="1" lang="ja-JP" altLang="en-US"/>
        </a:p>
      </dgm:t>
    </dgm:pt>
    <dgm:pt modelId="{BC0F1189-358F-49A3-9F23-D230EEE7FB17}" type="sibTrans" cxnId="{BCA6D56A-78FE-40C0-982A-0E70AFB97E11}">
      <dgm:prSet/>
      <dgm:spPr/>
      <dgm:t>
        <a:bodyPr/>
        <a:lstStyle/>
        <a:p>
          <a:endParaRPr kumimoji="1" lang="ja-JP" altLang="en-US"/>
        </a:p>
      </dgm:t>
    </dgm:pt>
    <dgm:pt modelId="{F75BD77D-6F2F-46F7-91F6-3548C04DE423}">
      <dgm:prSet/>
      <dgm:spPr/>
      <dgm:t>
        <a:bodyPr/>
        <a:lstStyle/>
        <a:p>
          <a:r>
            <a:rPr lang="ja-JP" altLang="en-US"/>
            <a:t>アナログ</a:t>
          </a:r>
          <a:endParaRPr lang="en-US"/>
        </a:p>
      </dgm:t>
    </dgm:pt>
    <dgm:pt modelId="{242D863B-1259-41ED-8426-4CE4CCDC4887}" type="parTrans" cxnId="{4D19147B-5944-4373-AE53-9C5EEAA3FF96}">
      <dgm:prSet/>
      <dgm:spPr/>
      <dgm:t>
        <a:bodyPr/>
        <a:lstStyle/>
        <a:p>
          <a:endParaRPr kumimoji="1" lang="ja-JP" altLang="en-US"/>
        </a:p>
      </dgm:t>
    </dgm:pt>
    <dgm:pt modelId="{C642E30A-BA5E-41CA-B98C-C63225D22354}" type="sibTrans" cxnId="{4D19147B-5944-4373-AE53-9C5EEAA3FF96}">
      <dgm:prSet/>
      <dgm:spPr/>
      <dgm:t>
        <a:bodyPr/>
        <a:lstStyle/>
        <a:p>
          <a:endParaRPr kumimoji="1" lang="ja-JP" altLang="en-US"/>
        </a:p>
      </dgm:t>
    </dgm:pt>
    <dgm:pt modelId="{727B39D4-1FDB-4D9C-B161-CDBD25A05B56}">
      <dgm:prSet/>
      <dgm:spPr/>
      <dgm:t>
        <a:bodyPr/>
        <a:lstStyle/>
        <a:p>
          <a:r>
            <a:rPr lang="ja-JP" altLang="en-US"/>
            <a:t>回路設計</a:t>
          </a:r>
          <a:endParaRPr lang="en-US"/>
        </a:p>
      </dgm:t>
    </dgm:pt>
    <dgm:pt modelId="{53439D9B-E200-4C30-BF49-1361DC75FE1B}" type="parTrans" cxnId="{B6D0DD8B-1A6A-4882-9120-D125F8D97F95}">
      <dgm:prSet/>
      <dgm:spPr/>
      <dgm:t>
        <a:bodyPr/>
        <a:lstStyle/>
        <a:p>
          <a:endParaRPr kumimoji="1" lang="ja-JP" altLang="en-US"/>
        </a:p>
      </dgm:t>
    </dgm:pt>
    <dgm:pt modelId="{B8D18EA9-534D-4F0D-A25F-435FECB2E793}" type="sibTrans" cxnId="{B6D0DD8B-1A6A-4882-9120-D125F8D97F95}">
      <dgm:prSet/>
      <dgm:spPr/>
      <dgm:t>
        <a:bodyPr/>
        <a:lstStyle/>
        <a:p>
          <a:endParaRPr kumimoji="1" lang="ja-JP" altLang="en-US"/>
        </a:p>
      </dgm:t>
    </dgm:pt>
    <dgm:pt modelId="{046BC601-8542-47AF-89A8-79E34B80B613}">
      <dgm:prSet/>
      <dgm:spPr/>
      <dgm:t>
        <a:bodyPr/>
        <a:lstStyle/>
        <a:p>
          <a:r>
            <a:rPr lang="en-US"/>
            <a:t>xschem</a:t>
          </a:r>
        </a:p>
      </dgm:t>
    </dgm:pt>
    <dgm:pt modelId="{61892A2E-5DD9-42D8-B9BE-7E7DE912A66F}" type="parTrans" cxnId="{67340F3F-BFD7-42E3-8172-AB45F157B843}">
      <dgm:prSet/>
      <dgm:spPr/>
      <dgm:t>
        <a:bodyPr/>
        <a:lstStyle/>
        <a:p>
          <a:endParaRPr kumimoji="1" lang="ja-JP" altLang="en-US"/>
        </a:p>
      </dgm:t>
    </dgm:pt>
    <dgm:pt modelId="{82E84FD7-7805-48CF-A87F-B84A500CD9F1}" type="sibTrans" cxnId="{67340F3F-BFD7-42E3-8172-AB45F157B843}">
      <dgm:prSet/>
      <dgm:spPr/>
      <dgm:t>
        <a:bodyPr/>
        <a:lstStyle/>
        <a:p>
          <a:endParaRPr kumimoji="1" lang="ja-JP" altLang="en-US"/>
        </a:p>
      </dgm:t>
    </dgm:pt>
    <dgm:pt modelId="{D3A6799D-DCF0-4EE4-B2B0-2DF63E9C04EC}">
      <dgm:prSet/>
      <dgm:spPr/>
      <dgm:t>
        <a:bodyPr/>
        <a:lstStyle/>
        <a:p>
          <a:r>
            <a:rPr lang="ja-JP" altLang="en-US"/>
            <a:t>シミュレーション</a:t>
          </a:r>
          <a:endParaRPr lang="en-US"/>
        </a:p>
      </dgm:t>
    </dgm:pt>
    <dgm:pt modelId="{DBC78923-1F2B-43C0-B9C7-D6C68D0AC186}" type="parTrans" cxnId="{D8A1EAE0-B1EB-41A5-95CB-74059DB543A6}">
      <dgm:prSet/>
      <dgm:spPr/>
      <dgm:t>
        <a:bodyPr/>
        <a:lstStyle/>
        <a:p>
          <a:endParaRPr kumimoji="1" lang="ja-JP" altLang="en-US"/>
        </a:p>
      </dgm:t>
    </dgm:pt>
    <dgm:pt modelId="{4F48AB27-FBF5-473D-8407-018CCDFD44AF}" type="sibTrans" cxnId="{D8A1EAE0-B1EB-41A5-95CB-74059DB543A6}">
      <dgm:prSet/>
      <dgm:spPr/>
      <dgm:t>
        <a:bodyPr/>
        <a:lstStyle/>
        <a:p>
          <a:endParaRPr kumimoji="1" lang="ja-JP" altLang="en-US"/>
        </a:p>
      </dgm:t>
    </dgm:pt>
    <dgm:pt modelId="{FBEF9B26-A232-4FB5-AA9B-193A0763D396}">
      <dgm:prSet/>
      <dgm:spPr/>
      <dgm:t>
        <a:bodyPr/>
        <a:lstStyle/>
        <a:p>
          <a:r>
            <a:rPr lang="en-US"/>
            <a:t>ngspice</a:t>
          </a:r>
        </a:p>
      </dgm:t>
    </dgm:pt>
    <dgm:pt modelId="{49690240-35B2-4CAB-A0DB-54384C4FC85F}" type="parTrans" cxnId="{BE72C616-13B4-46B0-B4C5-87D36CCDE51C}">
      <dgm:prSet/>
      <dgm:spPr/>
      <dgm:t>
        <a:bodyPr/>
        <a:lstStyle/>
        <a:p>
          <a:endParaRPr kumimoji="1" lang="ja-JP" altLang="en-US"/>
        </a:p>
      </dgm:t>
    </dgm:pt>
    <dgm:pt modelId="{FA478C0C-2645-437A-BEEC-E0CB771BF1F7}" type="sibTrans" cxnId="{BE72C616-13B4-46B0-B4C5-87D36CCDE51C}">
      <dgm:prSet/>
      <dgm:spPr/>
      <dgm:t>
        <a:bodyPr/>
        <a:lstStyle/>
        <a:p>
          <a:endParaRPr kumimoji="1" lang="ja-JP" altLang="en-US"/>
        </a:p>
      </dgm:t>
    </dgm:pt>
    <dgm:pt modelId="{D4772142-3C35-4A44-8588-5B3A66A18D7B}">
      <dgm:prSet/>
      <dgm:spPr/>
      <dgm:t>
        <a:bodyPr/>
        <a:lstStyle/>
        <a:p>
          <a:r>
            <a:rPr lang="ja-JP" altLang="en-US"/>
            <a:t>レイアウト</a:t>
          </a:r>
          <a:endParaRPr lang="en-US"/>
        </a:p>
      </dgm:t>
    </dgm:pt>
    <dgm:pt modelId="{E6A9850B-DBCC-4C79-80A5-276D13E65CAC}" type="parTrans" cxnId="{6CC07659-D392-4B2E-900F-D70BAFDBACDF}">
      <dgm:prSet/>
      <dgm:spPr/>
      <dgm:t>
        <a:bodyPr/>
        <a:lstStyle/>
        <a:p>
          <a:endParaRPr kumimoji="1" lang="ja-JP" altLang="en-US"/>
        </a:p>
      </dgm:t>
    </dgm:pt>
    <dgm:pt modelId="{E45D666D-C4FF-4FE3-BFB6-2C6D2D1E105F}" type="sibTrans" cxnId="{6CC07659-D392-4B2E-900F-D70BAFDBACDF}">
      <dgm:prSet/>
      <dgm:spPr/>
      <dgm:t>
        <a:bodyPr/>
        <a:lstStyle/>
        <a:p>
          <a:endParaRPr kumimoji="1" lang="ja-JP" altLang="en-US"/>
        </a:p>
      </dgm:t>
    </dgm:pt>
    <dgm:pt modelId="{613A8164-4CEF-4D94-A628-A98E69F6F48C}">
      <dgm:prSet/>
      <dgm:spPr/>
      <dgm:t>
        <a:bodyPr/>
        <a:lstStyle/>
        <a:p>
          <a:r>
            <a:rPr lang="en-US" dirty="0" err="1"/>
            <a:t>klayout</a:t>
          </a:r>
          <a:endParaRPr lang="en-US" dirty="0"/>
        </a:p>
      </dgm:t>
    </dgm:pt>
    <dgm:pt modelId="{B5F8F6D9-47EA-416E-85E4-BB4E3C9C852A}" type="parTrans" cxnId="{CC47B73F-F78F-4FAB-9EBD-3CCA629B9C49}">
      <dgm:prSet/>
      <dgm:spPr/>
      <dgm:t>
        <a:bodyPr/>
        <a:lstStyle/>
        <a:p>
          <a:endParaRPr kumimoji="1" lang="ja-JP" altLang="en-US"/>
        </a:p>
      </dgm:t>
    </dgm:pt>
    <dgm:pt modelId="{A4224369-BDD5-4FFC-AD3B-47383869BCE5}" type="sibTrans" cxnId="{CC47B73F-F78F-4FAB-9EBD-3CCA629B9C49}">
      <dgm:prSet/>
      <dgm:spPr/>
      <dgm:t>
        <a:bodyPr/>
        <a:lstStyle/>
        <a:p>
          <a:endParaRPr kumimoji="1" lang="ja-JP" altLang="en-US"/>
        </a:p>
      </dgm:t>
    </dgm:pt>
    <dgm:pt modelId="{E93FEF8E-ECA8-42DC-B5D0-1FA444C8A8AC}">
      <dgm:prSet/>
      <dgm:spPr/>
      <dgm:t>
        <a:bodyPr/>
        <a:lstStyle/>
        <a:p>
          <a:r>
            <a:rPr lang="en-US"/>
            <a:t>Input 8pins</a:t>
          </a:r>
        </a:p>
      </dgm:t>
    </dgm:pt>
    <dgm:pt modelId="{2459B13F-BAE7-4945-9A76-1963B6B83574}" type="parTrans" cxnId="{78417A74-6D8F-4D86-B43C-081AFFF69179}">
      <dgm:prSet/>
      <dgm:spPr/>
      <dgm:t>
        <a:bodyPr/>
        <a:lstStyle/>
        <a:p>
          <a:endParaRPr kumimoji="1" lang="ja-JP" altLang="en-US"/>
        </a:p>
      </dgm:t>
    </dgm:pt>
    <dgm:pt modelId="{1DA84BE2-A62E-48BB-91D4-D0ED1E1701A3}" type="sibTrans" cxnId="{78417A74-6D8F-4D86-B43C-081AFFF69179}">
      <dgm:prSet/>
      <dgm:spPr/>
      <dgm:t>
        <a:bodyPr/>
        <a:lstStyle/>
        <a:p>
          <a:endParaRPr kumimoji="1" lang="ja-JP" altLang="en-US"/>
        </a:p>
      </dgm:t>
    </dgm:pt>
    <dgm:pt modelId="{6C6E62AE-DDB8-40C6-BFAA-9D8017263C49}">
      <dgm:prSet/>
      <dgm:spPr/>
      <dgm:t>
        <a:bodyPr/>
        <a:lstStyle/>
        <a:p>
          <a:r>
            <a:rPr lang="en-US"/>
            <a:t>Output 8pins</a:t>
          </a:r>
        </a:p>
      </dgm:t>
    </dgm:pt>
    <dgm:pt modelId="{CADC9790-3596-4AAF-903F-36E84C8A896C}" type="parTrans" cxnId="{9558D156-1BAD-4681-9986-FD41CA5A3E14}">
      <dgm:prSet/>
      <dgm:spPr/>
      <dgm:t>
        <a:bodyPr/>
        <a:lstStyle/>
        <a:p>
          <a:endParaRPr kumimoji="1" lang="ja-JP" altLang="en-US"/>
        </a:p>
      </dgm:t>
    </dgm:pt>
    <dgm:pt modelId="{AFAD9899-B5CE-456E-950E-CD330395714F}" type="sibTrans" cxnId="{9558D156-1BAD-4681-9986-FD41CA5A3E14}">
      <dgm:prSet/>
      <dgm:spPr/>
      <dgm:t>
        <a:bodyPr/>
        <a:lstStyle/>
        <a:p>
          <a:endParaRPr kumimoji="1" lang="ja-JP" altLang="en-US"/>
        </a:p>
      </dgm:t>
    </dgm:pt>
    <dgm:pt modelId="{DC862F9E-2560-4752-9955-0C05637956C6}">
      <dgm:prSet/>
      <dgm:spPr/>
      <dgm:t>
        <a:bodyPr/>
        <a:lstStyle/>
        <a:p>
          <a:r>
            <a:rPr lang="en-US"/>
            <a:t>In/Out 8pins</a:t>
          </a:r>
        </a:p>
      </dgm:t>
    </dgm:pt>
    <dgm:pt modelId="{F9DE2A22-D09D-4623-9F26-B36F26F4F63C}" type="parTrans" cxnId="{3107A408-B1E3-44E2-94C8-9746E1C913AE}">
      <dgm:prSet/>
      <dgm:spPr/>
      <dgm:t>
        <a:bodyPr/>
        <a:lstStyle/>
        <a:p>
          <a:endParaRPr kumimoji="1" lang="ja-JP" altLang="en-US"/>
        </a:p>
      </dgm:t>
    </dgm:pt>
    <dgm:pt modelId="{9D948168-6BA4-4E5A-8F30-3674F8052182}" type="sibTrans" cxnId="{3107A408-B1E3-44E2-94C8-9746E1C913AE}">
      <dgm:prSet/>
      <dgm:spPr/>
      <dgm:t>
        <a:bodyPr/>
        <a:lstStyle/>
        <a:p>
          <a:endParaRPr kumimoji="1" lang="ja-JP" altLang="en-US"/>
        </a:p>
      </dgm:t>
    </dgm:pt>
    <dgm:pt modelId="{5A4B2193-571B-4728-A964-41CC707CFD1C}">
      <dgm:prSet/>
      <dgm:spPr/>
      <dgm:t>
        <a:bodyPr/>
        <a:lstStyle/>
        <a:p>
          <a:r>
            <a:rPr lang="en-US"/>
            <a:t>Reset</a:t>
          </a:r>
          <a:endParaRPr lang="en-US" dirty="0"/>
        </a:p>
      </dgm:t>
    </dgm:pt>
    <dgm:pt modelId="{46CCE2BA-47C5-4483-8E92-477479FCECE9}" type="parTrans" cxnId="{2A4641B0-15D5-496E-9CD5-FB41E94D36E7}">
      <dgm:prSet/>
      <dgm:spPr/>
      <dgm:t>
        <a:bodyPr/>
        <a:lstStyle/>
        <a:p>
          <a:endParaRPr kumimoji="1" lang="ja-JP" altLang="en-US"/>
        </a:p>
      </dgm:t>
    </dgm:pt>
    <dgm:pt modelId="{8BE3BB12-2228-4162-BEA6-A528CF7D0B90}" type="sibTrans" cxnId="{2A4641B0-15D5-496E-9CD5-FB41E94D36E7}">
      <dgm:prSet/>
      <dgm:spPr/>
      <dgm:t>
        <a:bodyPr/>
        <a:lstStyle/>
        <a:p>
          <a:endParaRPr kumimoji="1" lang="ja-JP" altLang="en-US"/>
        </a:p>
      </dgm:t>
    </dgm:pt>
    <dgm:pt modelId="{E64970EF-BEB4-4C55-B46A-BC23F4F22F3F}">
      <dgm:prSet/>
      <dgm:spPr/>
      <dgm:t>
        <a:bodyPr/>
        <a:lstStyle/>
        <a:p>
          <a:r>
            <a:rPr lang="en-US"/>
            <a:t>Clock 10MHz</a:t>
          </a:r>
        </a:p>
      </dgm:t>
    </dgm:pt>
    <dgm:pt modelId="{25446FC1-0DD0-4A5F-88AF-6BADBC3783C1}" type="parTrans" cxnId="{5351BB66-FE7F-4F8A-9739-CA913E9ABE3D}">
      <dgm:prSet/>
      <dgm:spPr/>
      <dgm:t>
        <a:bodyPr/>
        <a:lstStyle/>
        <a:p>
          <a:endParaRPr kumimoji="1" lang="ja-JP" altLang="en-US"/>
        </a:p>
      </dgm:t>
    </dgm:pt>
    <dgm:pt modelId="{A677077C-1496-4CE8-9690-BC5FF99DD6CD}" type="sibTrans" cxnId="{5351BB66-FE7F-4F8A-9739-CA913E9ABE3D}">
      <dgm:prSet/>
      <dgm:spPr/>
      <dgm:t>
        <a:bodyPr/>
        <a:lstStyle/>
        <a:p>
          <a:endParaRPr kumimoji="1" lang="ja-JP" altLang="en-US"/>
        </a:p>
      </dgm:t>
    </dgm:pt>
    <dgm:pt modelId="{BD742633-D4F3-44CB-8ECA-910388C61616}">
      <dgm:prSet/>
      <dgm:spPr/>
      <dgm:t>
        <a:bodyPr/>
        <a:lstStyle/>
        <a:p>
          <a:r>
            <a:rPr lang="en-US"/>
            <a:t>I/O(</a:t>
          </a:r>
          <a:r>
            <a:rPr lang="ja-JP" altLang="en-US"/>
            <a:t>アナログ</a:t>
          </a:r>
          <a:r>
            <a:rPr lang="en-US"/>
            <a:t>)</a:t>
          </a:r>
        </a:p>
      </dgm:t>
    </dgm:pt>
    <dgm:pt modelId="{1CAE6BEC-D65C-4EBC-8FED-7E5B9C9A6AF7}" type="parTrans" cxnId="{D8333211-F74F-451D-89F7-69EED2B73729}">
      <dgm:prSet/>
      <dgm:spPr/>
      <dgm:t>
        <a:bodyPr/>
        <a:lstStyle/>
        <a:p>
          <a:endParaRPr kumimoji="1" lang="ja-JP" altLang="en-US"/>
        </a:p>
      </dgm:t>
    </dgm:pt>
    <dgm:pt modelId="{EB8DBE15-B090-4613-B87F-6F7846FC3345}" type="sibTrans" cxnId="{D8333211-F74F-451D-89F7-69EED2B73729}">
      <dgm:prSet/>
      <dgm:spPr/>
      <dgm:t>
        <a:bodyPr/>
        <a:lstStyle/>
        <a:p>
          <a:endParaRPr kumimoji="1" lang="ja-JP" altLang="en-US"/>
        </a:p>
      </dgm:t>
    </dgm:pt>
    <dgm:pt modelId="{8F552E0A-8BD2-4051-890D-9D717FB716AE}">
      <dgm:prSet/>
      <dgm:spPr/>
      <dgm:t>
        <a:bodyPr/>
        <a:lstStyle/>
        <a:p>
          <a:r>
            <a:rPr lang="en-US" dirty="0"/>
            <a:t>8pins</a:t>
          </a:r>
        </a:p>
      </dgm:t>
    </dgm:pt>
    <dgm:pt modelId="{81EE0888-715E-424B-98DD-085C0D457877}" type="parTrans" cxnId="{B2F6867F-507C-4B29-8258-5BD4A156C941}">
      <dgm:prSet/>
      <dgm:spPr/>
      <dgm:t>
        <a:bodyPr/>
        <a:lstStyle/>
        <a:p>
          <a:endParaRPr kumimoji="1" lang="ja-JP" altLang="en-US"/>
        </a:p>
      </dgm:t>
    </dgm:pt>
    <dgm:pt modelId="{9A19C92A-F210-4C33-A1A2-5D86768661C1}" type="sibTrans" cxnId="{B2F6867F-507C-4B29-8258-5BD4A156C941}">
      <dgm:prSet/>
      <dgm:spPr/>
      <dgm:t>
        <a:bodyPr/>
        <a:lstStyle/>
        <a:p>
          <a:endParaRPr kumimoji="1" lang="ja-JP" altLang="en-US"/>
        </a:p>
      </dgm:t>
    </dgm:pt>
    <dgm:pt modelId="{812BABC7-6289-491A-9A33-186C1A540579}">
      <dgm:prSet/>
      <dgm:spPr/>
      <dgm:t>
        <a:bodyPr/>
        <a:lstStyle/>
        <a:p>
          <a:r>
            <a:rPr lang="ja-JP" altLang="en-US"/>
            <a:t>半導体</a:t>
          </a:r>
          <a:r>
            <a:rPr lang="en-US" altLang="ja-JP"/>
            <a:t>(1</a:t>
          </a:r>
          <a:r>
            <a:rPr lang="ja-JP" altLang="en-US"/>
            <a:t>区画ごと</a:t>
          </a:r>
          <a:r>
            <a:rPr lang="en-US" altLang="ja-JP"/>
            <a:t>)</a:t>
          </a:r>
          <a:endParaRPr lang="en-US"/>
        </a:p>
      </dgm:t>
    </dgm:pt>
    <dgm:pt modelId="{BED5D132-CE38-40FF-B18E-B0364752222C}" type="parTrans" cxnId="{854E96D1-0D55-470A-9AB4-155852E80884}">
      <dgm:prSet/>
      <dgm:spPr/>
      <dgm:t>
        <a:bodyPr/>
        <a:lstStyle/>
        <a:p>
          <a:endParaRPr kumimoji="1" lang="ja-JP" altLang="en-US"/>
        </a:p>
      </dgm:t>
    </dgm:pt>
    <dgm:pt modelId="{BD8D2BE8-0E7F-4211-923D-ED534FDB7369}" type="sibTrans" cxnId="{854E96D1-0D55-470A-9AB4-155852E80884}">
      <dgm:prSet/>
      <dgm:spPr/>
      <dgm:t>
        <a:bodyPr/>
        <a:lstStyle/>
        <a:p>
          <a:endParaRPr kumimoji="1" lang="ja-JP" altLang="en-US"/>
        </a:p>
      </dgm:t>
    </dgm:pt>
    <dgm:pt modelId="{4D7147B9-12E5-49E1-B8B5-F016C9921DF1}">
      <dgm:prSet/>
      <dgm:spPr/>
      <dgm:t>
        <a:bodyPr/>
        <a:lstStyle/>
        <a:p>
          <a:r>
            <a:rPr kumimoji="1" lang="en-US"/>
            <a:t>1Tile(</a:t>
          </a:r>
          <a:r>
            <a:rPr kumimoji="1" lang="ja-JP"/>
            <a:t>区画</a:t>
          </a:r>
          <a:r>
            <a:rPr kumimoji="1" lang="en-US"/>
            <a:t>) = $50</a:t>
          </a:r>
          <a:endParaRPr lang="en-US"/>
        </a:p>
      </dgm:t>
    </dgm:pt>
    <dgm:pt modelId="{98D0BCA7-5648-4A07-BA8C-B4E5B692F204}" type="parTrans" cxnId="{6074269A-4E2B-483B-90B9-B021B91E63C1}">
      <dgm:prSet/>
      <dgm:spPr/>
      <dgm:t>
        <a:bodyPr/>
        <a:lstStyle/>
        <a:p>
          <a:endParaRPr kumimoji="1" lang="ja-JP" altLang="en-US"/>
        </a:p>
      </dgm:t>
    </dgm:pt>
    <dgm:pt modelId="{999F40CE-D61D-483C-AE24-80C7EF846559}" type="sibTrans" cxnId="{6074269A-4E2B-483B-90B9-B021B91E63C1}">
      <dgm:prSet/>
      <dgm:spPr/>
      <dgm:t>
        <a:bodyPr/>
        <a:lstStyle/>
        <a:p>
          <a:endParaRPr kumimoji="1" lang="ja-JP" altLang="en-US"/>
        </a:p>
      </dgm:t>
    </dgm:pt>
    <dgm:pt modelId="{1B3AC79B-493F-4524-BD1A-0236F3DE13BE}">
      <dgm:prSet/>
      <dgm:spPr/>
      <dgm:t>
        <a:bodyPr/>
        <a:lstStyle/>
        <a:p>
          <a:r>
            <a:rPr lang="en-US"/>
            <a:t>Pin(1</a:t>
          </a:r>
          <a:r>
            <a:rPr lang="ja-JP" altLang="en-US"/>
            <a:t>ピンごと</a:t>
          </a:r>
          <a:r>
            <a:rPr lang="en-US"/>
            <a:t>)</a:t>
          </a:r>
        </a:p>
      </dgm:t>
    </dgm:pt>
    <dgm:pt modelId="{31E2F617-3459-415E-9AD9-3FA0C2C530CB}" type="parTrans" cxnId="{B1B660A8-685E-439A-840E-717AE44659C5}">
      <dgm:prSet/>
      <dgm:spPr/>
      <dgm:t>
        <a:bodyPr/>
        <a:lstStyle/>
        <a:p>
          <a:endParaRPr kumimoji="1" lang="ja-JP" altLang="en-US"/>
        </a:p>
      </dgm:t>
    </dgm:pt>
    <dgm:pt modelId="{9DFF6EA0-2A67-48F7-A694-5D506CA21AAF}" type="sibTrans" cxnId="{B1B660A8-685E-439A-840E-717AE44659C5}">
      <dgm:prSet/>
      <dgm:spPr/>
      <dgm:t>
        <a:bodyPr/>
        <a:lstStyle/>
        <a:p>
          <a:endParaRPr kumimoji="1" lang="ja-JP" altLang="en-US"/>
        </a:p>
      </dgm:t>
    </dgm:pt>
    <dgm:pt modelId="{426C03CF-293C-4D7F-A7F5-AF422CBD06B3}">
      <dgm:prSet/>
      <dgm:spPr/>
      <dgm:t>
        <a:bodyPr/>
        <a:lstStyle/>
        <a:p>
          <a:r>
            <a:rPr lang="ja-JP" altLang="en-US"/>
            <a:t>デジタル：無料</a:t>
          </a:r>
          <a:endParaRPr lang="en-US" dirty="0"/>
        </a:p>
      </dgm:t>
    </dgm:pt>
    <dgm:pt modelId="{A5EDF24C-FF44-4FD2-9769-CBC0340FC5F6}" type="parTrans" cxnId="{66C5ACD0-1BA5-4318-A7C1-121E0AD2024B}">
      <dgm:prSet/>
      <dgm:spPr/>
      <dgm:t>
        <a:bodyPr/>
        <a:lstStyle/>
        <a:p>
          <a:endParaRPr kumimoji="1" lang="ja-JP" altLang="en-US"/>
        </a:p>
      </dgm:t>
    </dgm:pt>
    <dgm:pt modelId="{7280FC98-49AF-4198-84F3-A00F2F0E73A6}" type="sibTrans" cxnId="{66C5ACD0-1BA5-4318-A7C1-121E0AD2024B}">
      <dgm:prSet/>
      <dgm:spPr/>
      <dgm:t>
        <a:bodyPr/>
        <a:lstStyle/>
        <a:p>
          <a:endParaRPr kumimoji="1" lang="ja-JP" altLang="en-US"/>
        </a:p>
      </dgm:t>
    </dgm:pt>
    <dgm:pt modelId="{5FAEFDB3-EEBC-47A9-873D-A134E429EB22}">
      <dgm:prSet/>
      <dgm:spPr/>
      <dgm:t>
        <a:bodyPr/>
        <a:lstStyle/>
        <a:p>
          <a:r>
            <a:rPr lang="ja-JP" altLang="en-US"/>
            <a:t>アナログ</a:t>
          </a:r>
          <a:endParaRPr lang="en-US"/>
        </a:p>
      </dgm:t>
    </dgm:pt>
    <dgm:pt modelId="{234AE6D8-F9ED-4CBE-8250-7C871D72F4B5}" type="parTrans" cxnId="{ACCC5A13-ECF8-49CD-A33D-EC569D06933F}">
      <dgm:prSet/>
      <dgm:spPr/>
      <dgm:t>
        <a:bodyPr/>
        <a:lstStyle/>
        <a:p>
          <a:endParaRPr kumimoji="1" lang="ja-JP" altLang="en-US"/>
        </a:p>
      </dgm:t>
    </dgm:pt>
    <dgm:pt modelId="{9C7E5FBC-3146-4A57-B19D-6A28A2EEF454}" type="sibTrans" cxnId="{ACCC5A13-ECF8-49CD-A33D-EC569D06933F}">
      <dgm:prSet/>
      <dgm:spPr/>
      <dgm:t>
        <a:bodyPr/>
        <a:lstStyle/>
        <a:p>
          <a:endParaRPr kumimoji="1" lang="ja-JP" altLang="en-US"/>
        </a:p>
      </dgm:t>
    </dgm:pt>
    <dgm:pt modelId="{7E53BD55-2912-418F-855E-EB592A72645C}">
      <dgm:prSet/>
      <dgm:spPr/>
      <dgm:t>
        <a:bodyPr/>
        <a:lstStyle/>
        <a:p>
          <a:r>
            <a:rPr lang="ja-JP" altLang="en-US"/>
            <a:t>～</a:t>
          </a:r>
          <a:r>
            <a:rPr lang="en-US" altLang="ja-JP"/>
            <a:t>4</a:t>
          </a:r>
          <a:r>
            <a:rPr lang="ja-JP" altLang="en-US"/>
            <a:t>ピン</a:t>
          </a:r>
          <a:r>
            <a:rPr lang="en-US" altLang="ja-JP"/>
            <a:t>=$40</a:t>
          </a:r>
          <a:endParaRPr lang="en-US"/>
        </a:p>
      </dgm:t>
    </dgm:pt>
    <dgm:pt modelId="{F65AC126-CDCA-45B1-A499-88334C6925FA}" type="parTrans" cxnId="{273CED3A-3D8A-4E50-9B72-7546A547C133}">
      <dgm:prSet/>
      <dgm:spPr/>
      <dgm:t>
        <a:bodyPr/>
        <a:lstStyle/>
        <a:p>
          <a:endParaRPr kumimoji="1" lang="ja-JP" altLang="en-US"/>
        </a:p>
      </dgm:t>
    </dgm:pt>
    <dgm:pt modelId="{4B2A081D-309F-495A-91F1-9707AC5A0DE5}" type="sibTrans" cxnId="{273CED3A-3D8A-4E50-9B72-7546A547C133}">
      <dgm:prSet/>
      <dgm:spPr/>
      <dgm:t>
        <a:bodyPr/>
        <a:lstStyle/>
        <a:p>
          <a:endParaRPr kumimoji="1" lang="ja-JP" altLang="en-US"/>
        </a:p>
      </dgm:t>
    </dgm:pt>
    <dgm:pt modelId="{49E30AD5-46C5-4E83-895D-128E15449987}">
      <dgm:prSet/>
      <dgm:spPr/>
      <dgm:t>
        <a:bodyPr/>
        <a:lstStyle/>
        <a:p>
          <a:r>
            <a:rPr lang="en-US" dirty="0"/>
            <a:t>5</a:t>
          </a:r>
          <a:r>
            <a:rPr lang="ja-JP" altLang="en-US" dirty="0"/>
            <a:t>～</a:t>
          </a:r>
          <a:r>
            <a:rPr lang="en-US" altLang="ja-JP" dirty="0"/>
            <a:t>8</a:t>
          </a:r>
          <a:r>
            <a:rPr lang="ja-JP" altLang="en-US" dirty="0"/>
            <a:t>ピン</a:t>
          </a:r>
          <a:r>
            <a:rPr lang="en-US" altLang="ja-JP" dirty="0"/>
            <a:t>=$100</a:t>
          </a:r>
          <a:endParaRPr lang="en-US" dirty="0"/>
        </a:p>
      </dgm:t>
    </dgm:pt>
    <dgm:pt modelId="{C90CB827-C464-414D-9E54-B97F531057FE}" type="parTrans" cxnId="{DA7E9E3B-30A2-46D9-9B24-526CBC5497DF}">
      <dgm:prSet/>
      <dgm:spPr/>
      <dgm:t>
        <a:bodyPr/>
        <a:lstStyle/>
        <a:p>
          <a:endParaRPr kumimoji="1" lang="ja-JP" altLang="en-US"/>
        </a:p>
      </dgm:t>
    </dgm:pt>
    <dgm:pt modelId="{C876DA57-6621-4C06-AEC3-BE7F65B3B032}" type="sibTrans" cxnId="{DA7E9E3B-30A2-46D9-9B24-526CBC5497DF}">
      <dgm:prSet/>
      <dgm:spPr/>
      <dgm:t>
        <a:bodyPr/>
        <a:lstStyle/>
        <a:p>
          <a:endParaRPr kumimoji="1" lang="ja-JP" altLang="en-US"/>
        </a:p>
      </dgm:t>
    </dgm:pt>
    <dgm:pt modelId="{DCBFFE65-9814-4CF6-9AAC-22D78B691A45}">
      <dgm:prSet/>
      <dgm:spPr/>
      <dgm:t>
        <a:bodyPr/>
        <a:lstStyle/>
        <a:p>
          <a:r>
            <a:rPr lang="ja-JP" altLang="en-US"/>
            <a:t>約半年</a:t>
          </a:r>
          <a:endParaRPr lang="en-US"/>
        </a:p>
      </dgm:t>
    </dgm:pt>
    <dgm:pt modelId="{89FC0F22-FB8C-48B7-A220-8C9CBE33BC5B}" type="parTrans" cxnId="{D5BFD6F7-902E-4077-9F5D-7AA6252A9997}">
      <dgm:prSet/>
      <dgm:spPr/>
      <dgm:t>
        <a:bodyPr/>
        <a:lstStyle/>
        <a:p>
          <a:endParaRPr kumimoji="1" lang="ja-JP" altLang="en-US"/>
        </a:p>
      </dgm:t>
    </dgm:pt>
    <dgm:pt modelId="{E64AAE75-B2DE-482B-B6A9-148F849905E4}" type="sibTrans" cxnId="{D5BFD6F7-902E-4077-9F5D-7AA6252A9997}">
      <dgm:prSet/>
      <dgm:spPr/>
      <dgm:t>
        <a:bodyPr/>
        <a:lstStyle/>
        <a:p>
          <a:endParaRPr kumimoji="1" lang="ja-JP" altLang="en-US"/>
        </a:p>
      </dgm:t>
    </dgm:pt>
    <dgm:pt modelId="{EB1D35A3-3388-43C3-B833-DB61E03A72C6}">
      <dgm:prSet/>
      <dgm:spPr/>
      <dgm:t>
        <a:bodyPr/>
        <a:lstStyle/>
        <a:p>
          <a:r>
            <a:rPr lang="ja-JP"/>
            <a:t>およそ</a:t>
          </a:r>
          <a:r>
            <a:rPr lang="en-US"/>
            <a:t>2</a:t>
          </a:r>
          <a:r>
            <a:rPr lang="ja-JP"/>
            <a:t>～</a:t>
          </a:r>
          <a:r>
            <a:rPr lang="en-US"/>
            <a:t>3</a:t>
          </a:r>
          <a:r>
            <a:rPr lang="ja-JP"/>
            <a:t>か月に一回</a:t>
          </a:r>
          <a:endParaRPr lang="en-US" dirty="0"/>
        </a:p>
      </dgm:t>
    </dgm:pt>
    <dgm:pt modelId="{A8A31B3D-3A30-43A8-B9AC-CA8E0F9E546A}" type="parTrans" cxnId="{C0406BA6-3389-4BC5-9E1F-CD9BE823E100}">
      <dgm:prSet/>
      <dgm:spPr/>
      <dgm:t>
        <a:bodyPr/>
        <a:lstStyle/>
        <a:p>
          <a:endParaRPr kumimoji="1" lang="ja-JP" altLang="en-US"/>
        </a:p>
      </dgm:t>
    </dgm:pt>
    <dgm:pt modelId="{BDBE198A-7A62-4BD0-902D-11B53F28DF73}" type="sibTrans" cxnId="{C0406BA6-3389-4BC5-9E1F-CD9BE823E100}">
      <dgm:prSet/>
      <dgm:spPr/>
      <dgm:t>
        <a:bodyPr/>
        <a:lstStyle/>
        <a:p>
          <a:endParaRPr kumimoji="1" lang="ja-JP" altLang="en-US"/>
        </a:p>
      </dgm:t>
    </dgm:pt>
    <dgm:pt modelId="{FEE6B477-0304-4114-A682-3E2EED1C59C3}">
      <dgm:prSet/>
      <dgm:spPr/>
      <dgm:t>
        <a:bodyPr/>
        <a:lstStyle/>
        <a:p>
          <a:r>
            <a:rPr kumimoji="1" lang="en-US" dirty="0" err="1"/>
            <a:t>ChipIgnite</a:t>
          </a:r>
          <a:r>
            <a:rPr lang="ja-JP" dirty="0"/>
            <a:t>のペースによる</a:t>
          </a:r>
          <a:endParaRPr lang="en-US" dirty="0"/>
        </a:p>
      </dgm:t>
    </dgm:pt>
    <dgm:pt modelId="{E6002B88-1F56-4C33-87C9-0720F8487F4A}" type="parTrans" cxnId="{AAFE1F13-971F-44A2-BB38-2CDF70EDFB54}">
      <dgm:prSet/>
      <dgm:spPr/>
      <dgm:t>
        <a:bodyPr/>
        <a:lstStyle/>
        <a:p>
          <a:endParaRPr kumimoji="1" lang="ja-JP" altLang="en-US"/>
        </a:p>
      </dgm:t>
    </dgm:pt>
    <dgm:pt modelId="{B7817BC7-2EF8-4762-B6ED-93F296CA3BE4}" type="sibTrans" cxnId="{AAFE1F13-971F-44A2-BB38-2CDF70EDFB54}">
      <dgm:prSet/>
      <dgm:spPr/>
      <dgm:t>
        <a:bodyPr/>
        <a:lstStyle/>
        <a:p>
          <a:endParaRPr kumimoji="1" lang="ja-JP" altLang="en-US"/>
        </a:p>
      </dgm:t>
    </dgm:pt>
    <dgm:pt modelId="{D26C56AC-A35D-41E5-893B-E3F784B2F249}" type="pres">
      <dgm:prSet presAssocID="{D51203D4-E22C-4AC7-8A3A-3F26EE85C292}" presName="Name0" presStyleCnt="0">
        <dgm:presLayoutVars>
          <dgm:dir/>
          <dgm:animLvl val="lvl"/>
          <dgm:resizeHandles val="exact"/>
        </dgm:presLayoutVars>
      </dgm:prSet>
      <dgm:spPr/>
    </dgm:pt>
    <dgm:pt modelId="{2A6C96BC-10B1-4432-B3DF-C4C00BEE0BC1}" type="pres">
      <dgm:prSet presAssocID="{48DF91DE-290B-4BBB-A00D-FA3D6BFF6E8B}" presName="composite" presStyleCnt="0"/>
      <dgm:spPr/>
    </dgm:pt>
    <dgm:pt modelId="{AA4B002F-91DC-489A-B31B-9B8EF2778456}" type="pres">
      <dgm:prSet presAssocID="{48DF91DE-290B-4BBB-A00D-FA3D6BFF6E8B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A7F0A2B1-BDB0-4B29-A9E6-C8721EBABEF8}" type="pres">
      <dgm:prSet presAssocID="{48DF91DE-290B-4BBB-A00D-FA3D6BFF6E8B}" presName="desTx" presStyleLbl="alignAccFollowNode1" presStyleIdx="0" presStyleCnt="4">
        <dgm:presLayoutVars>
          <dgm:bulletEnabled val="1"/>
        </dgm:presLayoutVars>
      </dgm:prSet>
      <dgm:spPr/>
    </dgm:pt>
    <dgm:pt modelId="{9357D3EA-2AD4-49E6-830A-15822A9DD979}" type="pres">
      <dgm:prSet presAssocID="{56AC9742-7152-4DC4-A56B-B570A98B560E}" presName="space" presStyleCnt="0"/>
      <dgm:spPr/>
    </dgm:pt>
    <dgm:pt modelId="{2D8E6AEE-86A8-4C4D-B95E-5ADAADCE82E1}" type="pres">
      <dgm:prSet presAssocID="{603E96E1-98E9-4FED-B284-6BF1C9E27BC4}" presName="composite" presStyleCnt="0"/>
      <dgm:spPr/>
    </dgm:pt>
    <dgm:pt modelId="{883DC232-A1F8-4A33-BD1D-F8E96AF03568}" type="pres">
      <dgm:prSet presAssocID="{603E96E1-98E9-4FED-B284-6BF1C9E27BC4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ACA34059-62F0-4FF3-8C4F-1DB5C6283330}" type="pres">
      <dgm:prSet presAssocID="{603E96E1-98E9-4FED-B284-6BF1C9E27BC4}" presName="desTx" presStyleLbl="alignAccFollowNode1" presStyleIdx="1" presStyleCnt="4">
        <dgm:presLayoutVars>
          <dgm:bulletEnabled val="1"/>
        </dgm:presLayoutVars>
      </dgm:prSet>
      <dgm:spPr/>
    </dgm:pt>
    <dgm:pt modelId="{E6EC25F4-6EAE-4A42-86F3-94E39EACC63D}" type="pres">
      <dgm:prSet presAssocID="{C857E673-4BDA-4673-A91F-AABDEC600D94}" presName="space" presStyleCnt="0"/>
      <dgm:spPr/>
    </dgm:pt>
    <dgm:pt modelId="{7D6B9AE7-849B-4E89-977C-796DB1436180}" type="pres">
      <dgm:prSet presAssocID="{BDF0DCA1-485F-4325-909C-5270550B5C8F}" presName="composite" presStyleCnt="0"/>
      <dgm:spPr/>
    </dgm:pt>
    <dgm:pt modelId="{CE49D9D8-E546-49C9-9891-59399E48AADC}" type="pres">
      <dgm:prSet presAssocID="{BDF0DCA1-485F-4325-909C-5270550B5C8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35F352A5-D572-41DC-ABD9-0CDAC5FD7AE0}" type="pres">
      <dgm:prSet presAssocID="{BDF0DCA1-485F-4325-909C-5270550B5C8F}" presName="desTx" presStyleLbl="alignAccFollowNode1" presStyleIdx="2" presStyleCnt="4">
        <dgm:presLayoutVars>
          <dgm:bulletEnabled val="1"/>
        </dgm:presLayoutVars>
      </dgm:prSet>
      <dgm:spPr/>
    </dgm:pt>
    <dgm:pt modelId="{67D40511-ACCF-479E-BEF2-D2A5258C1543}" type="pres">
      <dgm:prSet presAssocID="{8E42BBD5-5BB3-41ED-94EB-DB26FDAF1FF9}" presName="space" presStyleCnt="0"/>
      <dgm:spPr/>
    </dgm:pt>
    <dgm:pt modelId="{B004EC5A-BAF7-405A-B771-C6603424C5E7}" type="pres">
      <dgm:prSet presAssocID="{CBC930CB-AFD8-48D1-A66F-E8C24D4650C7}" presName="composite" presStyleCnt="0"/>
      <dgm:spPr/>
    </dgm:pt>
    <dgm:pt modelId="{901A27C2-E822-4E92-96FE-4422B6E585B4}" type="pres">
      <dgm:prSet presAssocID="{CBC930CB-AFD8-48D1-A66F-E8C24D4650C7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70DB58F2-F9D8-4232-978A-39F6CF88FA1C}" type="pres">
      <dgm:prSet presAssocID="{CBC930CB-AFD8-48D1-A66F-E8C24D4650C7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DDDB5503-EABC-476C-8C88-71030178CCD6}" type="presOf" srcId="{426C03CF-293C-4D7F-A7F5-AF422CBD06B3}" destId="{35F352A5-D572-41DC-ABD9-0CDAC5FD7AE0}" srcOrd="0" destOrd="4" presId="urn:microsoft.com/office/officeart/2005/8/layout/hList1"/>
    <dgm:cxn modelId="{3107A408-B1E3-44E2-94C8-9746E1C913AE}" srcId="{8413C963-4218-4F7F-9078-23B8246A04FC}" destId="{DC862F9E-2560-4752-9955-0C05637956C6}" srcOrd="2" destOrd="0" parTransId="{F9DE2A22-D09D-4623-9F26-B36F26F4F63C}" sibTransId="{9D948168-6BA4-4E5A-8F30-3674F8052182}"/>
    <dgm:cxn modelId="{0C093C09-F181-AE4F-8E42-37636B99C782}" srcId="{48DF91DE-290B-4BBB-A00D-FA3D6BFF6E8B}" destId="{B6471656-5DD9-B841-9B7B-87C48E2C09B7}" srcOrd="0" destOrd="0" parTransId="{AE9AC759-9983-B14B-A8EF-279D22FBBCDB}" sibTransId="{783D0BA4-641B-0643-8520-33B21F08D7C2}"/>
    <dgm:cxn modelId="{5F350A0D-4785-4674-AA77-FB60CE9D7048}" type="presOf" srcId="{14C927AA-DD47-43B2-BD22-4FAAC4C3E13D}" destId="{70DB58F2-F9D8-4232-978A-39F6CF88FA1C}" srcOrd="0" destOrd="0" presId="urn:microsoft.com/office/officeart/2005/8/layout/hList1"/>
    <dgm:cxn modelId="{1D4EDC0E-6FB3-4FF8-B0AA-23969C9EBA52}" srcId="{603E96E1-98E9-4FED-B284-6BF1C9E27BC4}" destId="{8413C963-4218-4F7F-9078-23B8246A04FC}" srcOrd="0" destOrd="0" parTransId="{67600F0B-1BE9-4213-A95E-396275FC3FCB}" sibTransId="{C99459F1-7784-49E5-9FD7-E8F75DC47324}"/>
    <dgm:cxn modelId="{D8333211-F74F-451D-89F7-69EED2B73729}" srcId="{603E96E1-98E9-4FED-B284-6BF1C9E27BC4}" destId="{BD742633-D4F3-44CB-8ECA-910388C61616}" srcOrd="1" destOrd="0" parTransId="{1CAE6BEC-D65C-4EBC-8FED-7E5B9C9A6AF7}" sibTransId="{EB8DBE15-B090-4613-B87F-6F7846FC3345}"/>
    <dgm:cxn modelId="{AAFE1F13-971F-44A2-BB38-2CDF70EDFB54}" srcId="{EB1D35A3-3388-43C3-B833-DB61E03A72C6}" destId="{FEE6B477-0304-4114-A682-3E2EED1C59C3}" srcOrd="0" destOrd="0" parTransId="{E6002B88-1F56-4C33-87C9-0720F8487F4A}" sibTransId="{B7817BC7-2EF8-4762-B6ED-93F296CA3BE4}"/>
    <dgm:cxn modelId="{ACCC5A13-ECF8-49CD-A33D-EC569D06933F}" srcId="{1B3AC79B-493F-4524-BD1A-0236F3DE13BE}" destId="{5FAEFDB3-EEBC-47A9-873D-A134E429EB22}" srcOrd="1" destOrd="0" parTransId="{234AE6D8-F9ED-4CBE-8250-7C871D72F4B5}" sibTransId="{9C7E5FBC-3146-4A57-B19D-6A28A2EEF454}"/>
    <dgm:cxn modelId="{BD168414-89BE-4295-8718-14723804CBBE}" type="presOf" srcId="{BDF0DCA1-485F-4325-909C-5270550B5C8F}" destId="{CE49D9D8-E546-49C9-9891-59399E48AADC}" srcOrd="0" destOrd="0" presId="urn:microsoft.com/office/officeart/2005/8/layout/hList1"/>
    <dgm:cxn modelId="{BE72C616-13B4-46B0-B4C5-87D36CCDE51C}" srcId="{D3A6799D-DCF0-4EE4-B2B0-2DF63E9C04EC}" destId="{FBEF9B26-A232-4FB5-AA9B-193A0763D396}" srcOrd="0" destOrd="0" parTransId="{49690240-35B2-4CAB-A0DB-54384C4FC85F}" sibTransId="{FA478C0C-2645-437A-BEEC-E0CB771BF1F7}"/>
    <dgm:cxn modelId="{6041F51B-6E6D-4552-AED5-A5D9C4749ADF}" type="presOf" srcId="{D51203D4-E22C-4AC7-8A3A-3F26EE85C292}" destId="{D26C56AC-A35D-41E5-893B-E3F784B2F249}" srcOrd="0" destOrd="0" presId="urn:microsoft.com/office/officeart/2005/8/layout/hList1"/>
    <dgm:cxn modelId="{55721622-407B-4C82-A7FF-602F67FBF15B}" type="presOf" srcId="{EB1D35A3-3388-43C3-B833-DB61E03A72C6}" destId="{70DB58F2-F9D8-4232-978A-39F6CF88FA1C}" srcOrd="0" destOrd="2" presId="urn:microsoft.com/office/officeart/2005/8/layout/hList1"/>
    <dgm:cxn modelId="{83E42827-6A49-4129-A04A-66247CAB07A9}" type="presOf" srcId="{8F552E0A-8BD2-4051-890D-9D717FB716AE}" destId="{ACA34059-62F0-4FF3-8C4F-1DB5C6283330}" srcOrd="0" destOrd="7" presId="urn:microsoft.com/office/officeart/2005/8/layout/hList1"/>
    <dgm:cxn modelId="{273CED3A-3D8A-4E50-9B72-7546A547C133}" srcId="{5FAEFDB3-EEBC-47A9-873D-A134E429EB22}" destId="{7E53BD55-2912-418F-855E-EB592A72645C}" srcOrd="0" destOrd="0" parTransId="{F65AC126-CDCA-45B1-A499-88334C6925FA}" sibTransId="{4B2A081D-309F-495A-91F1-9707AC5A0DE5}"/>
    <dgm:cxn modelId="{DA7E9E3B-30A2-46D9-9B24-526CBC5497DF}" srcId="{5FAEFDB3-EEBC-47A9-873D-A134E429EB22}" destId="{49E30AD5-46C5-4E83-895D-128E15449987}" srcOrd="1" destOrd="0" parTransId="{C90CB827-C464-414D-9E54-B97F531057FE}" sibTransId="{C876DA57-6621-4C06-AEC3-BE7F65B3B032}"/>
    <dgm:cxn modelId="{67340F3F-BFD7-42E3-8172-AB45F157B843}" srcId="{727B39D4-1FDB-4D9C-B161-CDBD25A05B56}" destId="{046BC601-8542-47AF-89A8-79E34B80B613}" srcOrd="0" destOrd="0" parTransId="{61892A2E-5DD9-42D8-B9BE-7E7DE912A66F}" sibTransId="{82E84FD7-7805-48CF-A87F-B84A500CD9F1}"/>
    <dgm:cxn modelId="{A162263F-32E1-49E6-BAAA-2C419C776C8D}" type="presOf" srcId="{BD742633-D4F3-44CB-8ECA-910388C61616}" destId="{ACA34059-62F0-4FF3-8C4F-1DB5C6283330}" srcOrd="0" destOrd="6" presId="urn:microsoft.com/office/officeart/2005/8/layout/hList1"/>
    <dgm:cxn modelId="{CC47B73F-F78F-4FAB-9EBD-3CCA629B9C49}" srcId="{D4772142-3C35-4A44-8588-5B3A66A18D7B}" destId="{613A8164-4CEF-4D94-A628-A98E69F6F48C}" srcOrd="0" destOrd="0" parTransId="{B5F8F6D9-47EA-416E-85E4-BB4E3C9C852A}" sibTransId="{A4224369-BDD5-4FFC-AD3B-47383869BCE5}"/>
    <dgm:cxn modelId="{91D65D62-5422-4556-9CC7-679FC6A1E948}" type="presOf" srcId="{603E96E1-98E9-4FED-B284-6BF1C9E27BC4}" destId="{883DC232-A1F8-4A33-BD1D-F8E96AF03568}" srcOrd="0" destOrd="0" presId="urn:microsoft.com/office/officeart/2005/8/layout/hList1"/>
    <dgm:cxn modelId="{064D5B46-4684-4562-BAA1-DAE153797AAE}" type="presOf" srcId="{D3A6799D-DCF0-4EE4-B2B0-2DF63E9C04EC}" destId="{A7F0A2B1-BDB0-4B29-A9E6-C8721EBABEF8}" srcOrd="0" destOrd="5" presId="urn:microsoft.com/office/officeart/2005/8/layout/hList1"/>
    <dgm:cxn modelId="{5351BB66-FE7F-4F8A-9739-CA913E9ABE3D}" srcId="{8413C963-4218-4F7F-9078-23B8246A04FC}" destId="{E64970EF-BEB4-4C55-B46A-BC23F4F22F3F}" srcOrd="4" destOrd="0" parTransId="{25446FC1-0DD0-4A5F-88AF-6BADBC3783C1}" sibTransId="{A677077C-1496-4CE8-9690-BC5FF99DD6CD}"/>
    <dgm:cxn modelId="{39E03749-457B-4905-83B7-887AD85D9573}" srcId="{D51203D4-E22C-4AC7-8A3A-3F26EE85C292}" destId="{BDF0DCA1-485F-4325-909C-5270550B5C8F}" srcOrd="2" destOrd="0" parTransId="{AB819C2B-D4DF-416D-A08F-F67E6A4B436A}" sibTransId="{8E42BBD5-5BB3-41ED-94EB-DB26FDAF1FF9}"/>
    <dgm:cxn modelId="{5D47294A-F514-4B85-9D1F-A8BDACF92722}" type="presOf" srcId="{812BABC7-6289-491A-9A33-186C1A540579}" destId="{35F352A5-D572-41DC-ABD9-0CDAC5FD7AE0}" srcOrd="0" destOrd="1" presId="urn:microsoft.com/office/officeart/2005/8/layout/hList1"/>
    <dgm:cxn modelId="{BCA6D56A-78FE-40C0-982A-0E70AFB97E11}" srcId="{B6471656-5DD9-B841-9B7B-87C48E2C09B7}" destId="{44E296B2-9A11-4F7E-B475-D61DAAB2D480}" srcOrd="0" destOrd="0" parTransId="{74D761EE-946D-4251-8765-DA6BC2007382}" sibTransId="{BC0F1189-358F-49A3-9F23-D230EEE7FB17}"/>
    <dgm:cxn modelId="{13EE236B-D42B-4399-8351-E9C11A16F8EB}" type="presOf" srcId="{6A326AB7-8E68-45A8-ABCC-CF89A4844571}" destId="{35F352A5-D572-41DC-ABD9-0CDAC5FD7AE0}" srcOrd="0" destOrd="0" presId="urn:microsoft.com/office/officeart/2005/8/layout/hList1"/>
    <dgm:cxn modelId="{1C81DE6C-0C23-4CD9-B479-5625A567D93A}" type="presOf" srcId="{FEE6B477-0304-4114-A682-3E2EED1C59C3}" destId="{70DB58F2-F9D8-4232-978A-39F6CF88FA1C}" srcOrd="0" destOrd="3" presId="urn:microsoft.com/office/officeart/2005/8/layout/hList1"/>
    <dgm:cxn modelId="{17D8B86D-9EB6-468B-B19B-0E08681637E4}" type="presOf" srcId="{6C6E62AE-DDB8-40C6-BFAA-9D8017263C49}" destId="{ACA34059-62F0-4FF3-8C4F-1DB5C6283330}" srcOrd="0" destOrd="2" presId="urn:microsoft.com/office/officeart/2005/8/layout/hList1"/>
    <dgm:cxn modelId="{0E1C8750-2E4E-4FFE-9CF5-4B09B6980573}" type="presOf" srcId="{E64970EF-BEB4-4C55-B46A-BC23F4F22F3F}" destId="{ACA34059-62F0-4FF3-8C4F-1DB5C6283330}" srcOrd="0" destOrd="5" presId="urn:microsoft.com/office/officeart/2005/8/layout/hList1"/>
    <dgm:cxn modelId="{0D46C350-50F6-43DA-B545-D0671CD6B94C}" type="presOf" srcId="{44E296B2-9A11-4F7E-B475-D61DAAB2D480}" destId="{A7F0A2B1-BDB0-4B29-A9E6-C8721EBABEF8}" srcOrd="0" destOrd="1" presId="urn:microsoft.com/office/officeart/2005/8/layout/hList1"/>
    <dgm:cxn modelId="{556BF872-48CA-4C3A-808E-03BBA10669B8}" srcId="{D51203D4-E22C-4AC7-8A3A-3F26EE85C292}" destId="{48DF91DE-290B-4BBB-A00D-FA3D6BFF6E8B}" srcOrd="0" destOrd="0" parTransId="{1F844FDD-E72F-4AF7-965E-DC1FCC4E62EF}" sibTransId="{56AC9742-7152-4DC4-A56B-B570A98B560E}"/>
    <dgm:cxn modelId="{748D1773-F9F6-4F2E-8E35-C7B71BF0986A}" type="presOf" srcId="{5FAEFDB3-EEBC-47A9-873D-A134E429EB22}" destId="{35F352A5-D572-41DC-ABD9-0CDAC5FD7AE0}" srcOrd="0" destOrd="5" presId="urn:microsoft.com/office/officeart/2005/8/layout/hList1"/>
    <dgm:cxn modelId="{78417A74-6D8F-4D86-B43C-081AFFF69179}" srcId="{8413C963-4218-4F7F-9078-23B8246A04FC}" destId="{E93FEF8E-ECA8-42DC-B5D0-1FA444C8A8AC}" srcOrd="0" destOrd="0" parTransId="{2459B13F-BAE7-4945-9A76-1963B6B83574}" sibTransId="{1DA84BE2-A62E-48BB-91D4-D0ED1E1701A3}"/>
    <dgm:cxn modelId="{955AB174-2695-4F7E-A7E5-54C3E5E9A61F}" type="presOf" srcId="{F75BD77D-6F2F-46F7-91F6-3548C04DE423}" destId="{A7F0A2B1-BDB0-4B29-A9E6-C8721EBABEF8}" srcOrd="0" destOrd="2" presId="urn:microsoft.com/office/officeart/2005/8/layout/hList1"/>
    <dgm:cxn modelId="{7CF84355-CD3D-774A-BDF5-E52D714FB0B2}" type="presOf" srcId="{B6471656-5DD9-B841-9B7B-87C48E2C09B7}" destId="{A7F0A2B1-BDB0-4B29-A9E6-C8721EBABEF8}" srcOrd="0" destOrd="0" presId="urn:microsoft.com/office/officeart/2005/8/layout/hList1"/>
    <dgm:cxn modelId="{3262D275-FF5F-4677-A414-8CC5D128CCEE}" type="presOf" srcId="{727B39D4-1FDB-4D9C-B161-CDBD25A05B56}" destId="{A7F0A2B1-BDB0-4B29-A9E6-C8721EBABEF8}" srcOrd="0" destOrd="3" presId="urn:microsoft.com/office/officeart/2005/8/layout/hList1"/>
    <dgm:cxn modelId="{51ED2456-6352-4730-B6C6-E716F5358AE5}" type="presOf" srcId="{49E30AD5-46C5-4E83-895D-128E15449987}" destId="{35F352A5-D572-41DC-ABD9-0CDAC5FD7AE0}" srcOrd="0" destOrd="7" presId="urn:microsoft.com/office/officeart/2005/8/layout/hList1"/>
    <dgm:cxn modelId="{92F02F56-73F0-4AC4-8D7E-6DC867FB8AF9}" srcId="{D51203D4-E22C-4AC7-8A3A-3F26EE85C292}" destId="{CBC930CB-AFD8-48D1-A66F-E8C24D4650C7}" srcOrd="3" destOrd="0" parTransId="{CF3B245D-D58A-498E-81D4-9BB3FC52CED2}" sibTransId="{EC10349F-6F7C-461E-8C77-FC2BFC46B117}"/>
    <dgm:cxn modelId="{9558D156-1BAD-4681-9986-FD41CA5A3E14}" srcId="{8413C963-4218-4F7F-9078-23B8246A04FC}" destId="{6C6E62AE-DDB8-40C6-BFAA-9D8017263C49}" srcOrd="1" destOrd="0" parTransId="{CADC9790-3596-4AAF-903F-36E84C8A896C}" sibTransId="{AFAD9899-B5CE-456E-950E-CD330395714F}"/>
    <dgm:cxn modelId="{6CC07659-D392-4B2E-900F-D70BAFDBACDF}" srcId="{F75BD77D-6F2F-46F7-91F6-3548C04DE423}" destId="{D4772142-3C35-4A44-8588-5B3A66A18D7B}" srcOrd="2" destOrd="0" parTransId="{E6A9850B-DBCC-4C79-80A5-276D13E65CAC}" sibTransId="{E45D666D-C4FF-4FE3-BFB6-2C6D2D1E105F}"/>
    <dgm:cxn modelId="{4D19147B-5944-4373-AE53-9C5EEAA3FF96}" srcId="{48DF91DE-290B-4BBB-A00D-FA3D6BFF6E8B}" destId="{F75BD77D-6F2F-46F7-91F6-3548C04DE423}" srcOrd="1" destOrd="0" parTransId="{242D863B-1259-41ED-8426-4CE4CCDC4887}" sibTransId="{C642E30A-BA5E-41CA-B98C-C63225D22354}"/>
    <dgm:cxn modelId="{36F0847D-9FCA-46DD-819D-9942C51B1852}" srcId="{D51203D4-E22C-4AC7-8A3A-3F26EE85C292}" destId="{603E96E1-98E9-4FED-B284-6BF1C9E27BC4}" srcOrd="1" destOrd="0" parTransId="{E9DE6704-0D19-4560-AE4B-C86E4C8034CF}" sibTransId="{C857E673-4BDA-4673-A91F-AABDEC600D94}"/>
    <dgm:cxn modelId="{B2F6867F-507C-4B29-8258-5BD4A156C941}" srcId="{BD742633-D4F3-44CB-8ECA-910388C61616}" destId="{8F552E0A-8BD2-4051-890D-9D717FB716AE}" srcOrd="0" destOrd="0" parTransId="{81EE0888-715E-424B-98DD-085C0D457877}" sibTransId="{9A19C92A-F210-4C33-A1A2-5D86768661C1}"/>
    <dgm:cxn modelId="{3F943284-8765-404C-BDF8-9AC309DDFECA}" type="presOf" srcId="{5A4B2193-571B-4728-A964-41CC707CFD1C}" destId="{ACA34059-62F0-4FF3-8C4F-1DB5C6283330}" srcOrd="0" destOrd="4" presId="urn:microsoft.com/office/officeart/2005/8/layout/hList1"/>
    <dgm:cxn modelId="{7FE28A86-D18B-4E0C-A84A-9FDA786BDD51}" type="presOf" srcId="{48DF91DE-290B-4BBB-A00D-FA3D6BFF6E8B}" destId="{AA4B002F-91DC-489A-B31B-9B8EF2778456}" srcOrd="0" destOrd="0" presId="urn:microsoft.com/office/officeart/2005/8/layout/hList1"/>
    <dgm:cxn modelId="{4714528B-4AE2-413C-8CC8-486A5BD09690}" type="presOf" srcId="{4D7147B9-12E5-49E1-B8B5-F016C9921DF1}" destId="{35F352A5-D572-41DC-ABD9-0CDAC5FD7AE0}" srcOrd="0" destOrd="2" presId="urn:microsoft.com/office/officeart/2005/8/layout/hList1"/>
    <dgm:cxn modelId="{B6D0DD8B-1A6A-4882-9120-D125F8D97F95}" srcId="{F75BD77D-6F2F-46F7-91F6-3548C04DE423}" destId="{727B39D4-1FDB-4D9C-B161-CDBD25A05B56}" srcOrd="0" destOrd="0" parTransId="{53439D9B-E200-4C30-BF49-1361DC75FE1B}" sibTransId="{B8D18EA9-534D-4F0D-A25F-435FECB2E793}"/>
    <dgm:cxn modelId="{6074269A-4E2B-483B-90B9-B021B91E63C1}" srcId="{812BABC7-6289-491A-9A33-186C1A540579}" destId="{4D7147B9-12E5-49E1-B8B5-F016C9921DF1}" srcOrd="0" destOrd="0" parTransId="{98D0BCA7-5648-4A07-BA8C-B4E5B692F204}" sibTransId="{999F40CE-D61D-483C-AE24-80C7EF846559}"/>
    <dgm:cxn modelId="{514DF5A2-F509-4BAE-83F1-2A7A313FFA98}" type="presOf" srcId="{DC862F9E-2560-4752-9955-0C05637956C6}" destId="{ACA34059-62F0-4FF3-8C4F-1DB5C6283330}" srcOrd="0" destOrd="3" presId="urn:microsoft.com/office/officeart/2005/8/layout/hList1"/>
    <dgm:cxn modelId="{C0406BA6-3389-4BC5-9E1F-CD9BE823E100}" srcId="{CBC930CB-AFD8-48D1-A66F-E8C24D4650C7}" destId="{EB1D35A3-3388-43C3-B833-DB61E03A72C6}" srcOrd="1" destOrd="0" parTransId="{A8A31B3D-3A30-43A8-B9AC-CA8E0F9E546A}" sibTransId="{BDBE198A-7A62-4BD0-902D-11B53F28DF73}"/>
    <dgm:cxn modelId="{B1B660A8-685E-439A-840E-717AE44659C5}" srcId="{6A326AB7-8E68-45A8-ABCC-CF89A4844571}" destId="{1B3AC79B-493F-4524-BD1A-0236F3DE13BE}" srcOrd="1" destOrd="0" parTransId="{31E2F617-3459-415E-9AD9-3FA0C2C530CB}" sibTransId="{9DFF6EA0-2A67-48F7-A694-5D506CA21AAF}"/>
    <dgm:cxn modelId="{2A4641B0-15D5-496E-9CD5-FB41E94D36E7}" srcId="{8413C963-4218-4F7F-9078-23B8246A04FC}" destId="{5A4B2193-571B-4728-A964-41CC707CFD1C}" srcOrd="3" destOrd="0" parTransId="{46CCE2BA-47C5-4483-8E92-477479FCECE9}" sibTransId="{8BE3BB12-2228-4162-BEA6-A528CF7D0B90}"/>
    <dgm:cxn modelId="{A6D330B1-5DCB-410C-A31E-FA684B9075EA}" type="presOf" srcId="{8413C963-4218-4F7F-9078-23B8246A04FC}" destId="{ACA34059-62F0-4FF3-8C4F-1DB5C6283330}" srcOrd="0" destOrd="0" presId="urn:microsoft.com/office/officeart/2005/8/layout/hList1"/>
    <dgm:cxn modelId="{90F5D8B8-B585-4733-B34F-720B484D4311}" type="presOf" srcId="{FBEF9B26-A232-4FB5-AA9B-193A0763D396}" destId="{A7F0A2B1-BDB0-4B29-A9E6-C8721EBABEF8}" srcOrd="0" destOrd="6" presId="urn:microsoft.com/office/officeart/2005/8/layout/hList1"/>
    <dgm:cxn modelId="{0A2AD4C4-1D72-41FE-A5F3-4ADAB6AD3675}" type="presOf" srcId="{613A8164-4CEF-4D94-A628-A98E69F6F48C}" destId="{A7F0A2B1-BDB0-4B29-A9E6-C8721EBABEF8}" srcOrd="0" destOrd="8" presId="urn:microsoft.com/office/officeart/2005/8/layout/hList1"/>
    <dgm:cxn modelId="{B56E56C9-175B-4104-89E9-0F6A2E6A4E4F}" type="presOf" srcId="{CBC930CB-AFD8-48D1-A66F-E8C24D4650C7}" destId="{901A27C2-E822-4E92-96FE-4422B6E585B4}" srcOrd="0" destOrd="0" presId="urn:microsoft.com/office/officeart/2005/8/layout/hList1"/>
    <dgm:cxn modelId="{66C5ACD0-1BA5-4318-A7C1-121E0AD2024B}" srcId="{1B3AC79B-493F-4524-BD1A-0236F3DE13BE}" destId="{426C03CF-293C-4D7F-A7F5-AF422CBD06B3}" srcOrd="0" destOrd="0" parTransId="{A5EDF24C-FF44-4FD2-9769-CBC0340FC5F6}" sibTransId="{7280FC98-49AF-4198-84F3-A00F2F0E73A6}"/>
    <dgm:cxn modelId="{854E96D1-0D55-470A-9AB4-155852E80884}" srcId="{6A326AB7-8E68-45A8-ABCC-CF89A4844571}" destId="{812BABC7-6289-491A-9A33-186C1A540579}" srcOrd="0" destOrd="0" parTransId="{BED5D132-CE38-40FF-B18E-B0364752222C}" sibTransId="{BD8D2BE8-0E7F-4211-923D-ED534FDB7369}"/>
    <dgm:cxn modelId="{5BD6BCD1-8DA1-4279-BCC1-02242705C235}" type="presOf" srcId="{D4772142-3C35-4A44-8588-5B3A66A18D7B}" destId="{A7F0A2B1-BDB0-4B29-A9E6-C8721EBABEF8}" srcOrd="0" destOrd="7" presId="urn:microsoft.com/office/officeart/2005/8/layout/hList1"/>
    <dgm:cxn modelId="{BAF2C2D9-054A-4FE5-963B-F34B93D6AF5E}" type="presOf" srcId="{1B3AC79B-493F-4524-BD1A-0236F3DE13BE}" destId="{35F352A5-D572-41DC-ABD9-0CDAC5FD7AE0}" srcOrd="0" destOrd="3" presId="urn:microsoft.com/office/officeart/2005/8/layout/hList1"/>
    <dgm:cxn modelId="{56D780DB-9D1D-4D6C-AF28-D05626C422E8}" srcId="{CBC930CB-AFD8-48D1-A66F-E8C24D4650C7}" destId="{14C927AA-DD47-43B2-BD22-4FAAC4C3E13D}" srcOrd="0" destOrd="0" parTransId="{6B5A6AD3-F1DC-4919-8561-53A1449AD089}" sibTransId="{BFD2687C-8950-468D-AF0D-44B85FEE5E44}"/>
    <dgm:cxn modelId="{D8A1EAE0-B1EB-41A5-95CB-74059DB543A6}" srcId="{F75BD77D-6F2F-46F7-91F6-3548C04DE423}" destId="{D3A6799D-DCF0-4EE4-B2B0-2DF63E9C04EC}" srcOrd="1" destOrd="0" parTransId="{DBC78923-1F2B-43C0-B9C7-D6C68D0AC186}" sibTransId="{4F48AB27-FBF5-473D-8407-018CCDFD44AF}"/>
    <dgm:cxn modelId="{6E9861E3-5A2B-4AA3-ADFA-18423D087DE7}" type="presOf" srcId="{7E53BD55-2912-418F-855E-EB592A72645C}" destId="{35F352A5-D572-41DC-ABD9-0CDAC5FD7AE0}" srcOrd="0" destOrd="6" presId="urn:microsoft.com/office/officeart/2005/8/layout/hList1"/>
    <dgm:cxn modelId="{618CBBE3-90C9-4297-B5E9-35847E75797D}" type="presOf" srcId="{DCBFFE65-9814-4CF6-9AAC-22D78B691A45}" destId="{70DB58F2-F9D8-4232-978A-39F6CF88FA1C}" srcOrd="0" destOrd="1" presId="urn:microsoft.com/office/officeart/2005/8/layout/hList1"/>
    <dgm:cxn modelId="{8EAF76E5-FE3C-4597-A17E-494715EEEE1E}" type="presOf" srcId="{E93FEF8E-ECA8-42DC-B5D0-1FA444C8A8AC}" destId="{ACA34059-62F0-4FF3-8C4F-1DB5C6283330}" srcOrd="0" destOrd="1" presId="urn:microsoft.com/office/officeart/2005/8/layout/hList1"/>
    <dgm:cxn modelId="{295985E6-DD67-49CC-9F08-7D6C98AEBE17}" type="presOf" srcId="{046BC601-8542-47AF-89A8-79E34B80B613}" destId="{A7F0A2B1-BDB0-4B29-A9E6-C8721EBABEF8}" srcOrd="0" destOrd="4" presId="urn:microsoft.com/office/officeart/2005/8/layout/hList1"/>
    <dgm:cxn modelId="{D5BFD6F7-902E-4077-9F5D-7AA6252A9997}" srcId="{14C927AA-DD47-43B2-BD22-4FAAC4C3E13D}" destId="{DCBFFE65-9814-4CF6-9AAC-22D78B691A45}" srcOrd="0" destOrd="0" parTransId="{89FC0F22-FB8C-48B7-A220-8C9CBE33BC5B}" sibTransId="{E64AAE75-B2DE-482B-B6A9-148F849905E4}"/>
    <dgm:cxn modelId="{BC30E6FB-6803-4DBF-A6E1-740F278E963C}" srcId="{BDF0DCA1-485F-4325-909C-5270550B5C8F}" destId="{6A326AB7-8E68-45A8-ABCC-CF89A4844571}" srcOrd="0" destOrd="0" parTransId="{21EADB0C-5B29-4450-B656-0FCA7FBC9A8F}" sibTransId="{E80F55A4-0F41-421E-AE58-CC8FD1EFC381}"/>
    <dgm:cxn modelId="{DFB84F29-35A5-4049-9E26-8FF12E9C4F5D}" type="presParOf" srcId="{D26C56AC-A35D-41E5-893B-E3F784B2F249}" destId="{2A6C96BC-10B1-4432-B3DF-C4C00BEE0BC1}" srcOrd="0" destOrd="0" presId="urn:microsoft.com/office/officeart/2005/8/layout/hList1"/>
    <dgm:cxn modelId="{EAC7AEA1-9031-4850-A876-E8BA142C30A7}" type="presParOf" srcId="{2A6C96BC-10B1-4432-B3DF-C4C00BEE0BC1}" destId="{AA4B002F-91DC-489A-B31B-9B8EF2778456}" srcOrd="0" destOrd="0" presId="urn:microsoft.com/office/officeart/2005/8/layout/hList1"/>
    <dgm:cxn modelId="{1F7EA0D5-C062-46C1-9C63-3DB073E5CA0B}" type="presParOf" srcId="{2A6C96BC-10B1-4432-B3DF-C4C00BEE0BC1}" destId="{A7F0A2B1-BDB0-4B29-A9E6-C8721EBABEF8}" srcOrd="1" destOrd="0" presId="urn:microsoft.com/office/officeart/2005/8/layout/hList1"/>
    <dgm:cxn modelId="{4297A6ED-47DF-4F3B-BA03-5A0BC5C364DE}" type="presParOf" srcId="{D26C56AC-A35D-41E5-893B-E3F784B2F249}" destId="{9357D3EA-2AD4-49E6-830A-15822A9DD979}" srcOrd="1" destOrd="0" presId="urn:microsoft.com/office/officeart/2005/8/layout/hList1"/>
    <dgm:cxn modelId="{9FC2052B-603D-4423-B89B-35560BF5232A}" type="presParOf" srcId="{D26C56AC-A35D-41E5-893B-E3F784B2F249}" destId="{2D8E6AEE-86A8-4C4D-B95E-5ADAADCE82E1}" srcOrd="2" destOrd="0" presId="urn:microsoft.com/office/officeart/2005/8/layout/hList1"/>
    <dgm:cxn modelId="{9AEDF2B7-FB44-463A-A956-DD6C993C877A}" type="presParOf" srcId="{2D8E6AEE-86A8-4C4D-B95E-5ADAADCE82E1}" destId="{883DC232-A1F8-4A33-BD1D-F8E96AF03568}" srcOrd="0" destOrd="0" presId="urn:microsoft.com/office/officeart/2005/8/layout/hList1"/>
    <dgm:cxn modelId="{869EE3D5-48CB-48F4-A6A3-8719CA9CF31B}" type="presParOf" srcId="{2D8E6AEE-86A8-4C4D-B95E-5ADAADCE82E1}" destId="{ACA34059-62F0-4FF3-8C4F-1DB5C6283330}" srcOrd="1" destOrd="0" presId="urn:microsoft.com/office/officeart/2005/8/layout/hList1"/>
    <dgm:cxn modelId="{9E4B2D52-7803-41B1-A3F7-0DE6B6C99A1A}" type="presParOf" srcId="{D26C56AC-A35D-41E5-893B-E3F784B2F249}" destId="{E6EC25F4-6EAE-4A42-86F3-94E39EACC63D}" srcOrd="3" destOrd="0" presId="urn:microsoft.com/office/officeart/2005/8/layout/hList1"/>
    <dgm:cxn modelId="{F89F4D28-9394-41FF-A3B5-E2DE5A16F78E}" type="presParOf" srcId="{D26C56AC-A35D-41E5-893B-E3F784B2F249}" destId="{7D6B9AE7-849B-4E89-977C-796DB1436180}" srcOrd="4" destOrd="0" presId="urn:microsoft.com/office/officeart/2005/8/layout/hList1"/>
    <dgm:cxn modelId="{2B1CFFE6-AD50-4D4D-B15B-7DD075F65179}" type="presParOf" srcId="{7D6B9AE7-849B-4E89-977C-796DB1436180}" destId="{CE49D9D8-E546-49C9-9891-59399E48AADC}" srcOrd="0" destOrd="0" presId="urn:microsoft.com/office/officeart/2005/8/layout/hList1"/>
    <dgm:cxn modelId="{7279E598-CC11-4CB9-A48F-24A8C7D104E1}" type="presParOf" srcId="{7D6B9AE7-849B-4E89-977C-796DB1436180}" destId="{35F352A5-D572-41DC-ABD9-0CDAC5FD7AE0}" srcOrd="1" destOrd="0" presId="urn:microsoft.com/office/officeart/2005/8/layout/hList1"/>
    <dgm:cxn modelId="{724458FF-B9DC-4767-9197-B4F631AFFD04}" type="presParOf" srcId="{D26C56AC-A35D-41E5-893B-E3F784B2F249}" destId="{67D40511-ACCF-479E-BEF2-D2A5258C1543}" srcOrd="5" destOrd="0" presId="urn:microsoft.com/office/officeart/2005/8/layout/hList1"/>
    <dgm:cxn modelId="{94F51FFC-3C60-4E8D-B077-348BC8B8E089}" type="presParOf" srcId="{D26C56AC-A35D-41E5-893B-E3F784B2F249}" destId="{B004EC5A-BAF7-405A-B771-C6603424C5E7}" srcOrd="6" destOrd="0" presId="urn:microsoft.com/office/officeart/2005/8/layout/hList1"/>
    <dgm:cxn modelId="{EE19E712-F41E-4FD3-BAC3-7FF5CBAD58A0}" type="presParOf" srcId="{B004EC5A-BAF7-405A-B771-C6603424C5E7}" destId="{901A27C2-E822-4E92-96FE-4422B6E585B4}" srcOrd="0" destOrd="0" presId="urn:microsoft.com/office/officeart/2005/8/layout/hList1"/>
    <dgm:cxn modelId="{6146A78F-063A-4D2A-9B68-124F3A28A159}" type="presParOf" srcId="{B004EC5A-BAF7-405A-B771-C6603424C5E7}" destId="{70DB58F2-F9D8-4232-978A-39F6CF88FA1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B002F-91DC-489A-B31B-9B8EF2778456}">
      <dsp:nvSpPr>
        <dsp:cNvPr id="0" name=""/>
        <dsp:cNvSpPr/>
      </dsp:nvSpPr>
      <dsp:spPr>
        <a:xfrm>
          <a:off x="3953" y="86883"/>
          <a:ext cx="2377306" cy="75181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sz="1600" kern="1200"/>
            <a:t>設計ツール（</a:t>
          </a:r>
          <a:r>
            <a:rPr kumimoji="1" lang="en-US" sz="1600" kern="1200"/>
            <a:t>EDA</a:t>
          </a:r>
          <a:r>
            <a:rPr kumimoji="1" lang="ja-JP" sz="1600" kern="1200"/>
            <a:t>ツール）</a:t>
          </a:r>
          <a:endParaRPr lang="en-US" sz="1600" kern="1200"/>
        </a:p>
      </dsp:txBody>
      <dsp:txXfrm>
        <a:off x="3953" y="86883"/>
        <a:ext cx="2377306" cy="751810"/>
      </dsp:txXfrm>
    </dsp:sp>
    <dsp:sp modelId="{A7F0A2B1-BDB0-4B29-A9E6-C8721EBABEF8}">
      <dsp:nvSpPr>
        <dsp:cNvPr id="0" name=""/>
        <dsp:cNvSpPr/>
      </dsp:nvSpPr>
      <dsp:spPr>
        <a:xfrm>
          <a:off x="3953" y="838694"/>
          <a:ext cx="2377306" cy="342576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デジタル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OpenLANE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アナログ</a:t>
          </a:r>
          <a:endParaRPr lang="en-US" sz="1600" kern="120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回路設計</a:t>
          </a:r>
          <a:endParaRPr lang="en-US" sz="1600" kern="120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xschem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シミュレーション</a:t>
          </a:r>
          <a:endParaRPr lang="en-US" sz="1600" kern="120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ngspice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レイアウト</a:t>
          </a:r>
          <a:endParaRPr lang="en-US" sz="1600" kern="120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klayout</a:t>
          </a:r>
          <a:endParaRPr lang="en-US" sz="1600" kern="1200" dirty="0"/>
        </a:p>
      </dsp:txBody>
      <dsp:txXfrm>
        <a:off x="3953" y="838694"/>
        <a:ext cx="2377306" cy="3425760"/>
      </dsp:txXfrm>
    </dsp:sp>
    <dsp:sp modelId="{883DC232-A1F8-4A33-BD1D-F8E96AF03568}">
      <dsp:nvSpPr>
        <dsp:cNvPr id="0" name=""/>
        <dsp:cNvSpPr/>
      </dsp:nvSpPr>
      <dsp:spPr>
        <a:xfrm>
          <a:off x="2714082" y="86883"/>
          <a:ext cx="2377306" cy="751810"/>
        </a:xfrm>
        <a:prstGeom prst="rect">
          <a:avLst/>
        </a:prstGeom>
        <a:gradFill rotWithShape="0">
          <a:gsLst>
            <a:gs pos="0">
              <a:schemeClr val="accent2">
                <a:hueOff val="-485121"/>
                <a:satOff val="-27976"/>
                <a:lumOff val="28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85121"/>
                <a:satOff val="-27976"/>
                <a:lumOff val="28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85121"/>
                <a:satOff val="-27976"/>
                <a:lumOff val="28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/>
            <a:t>仕様</a:t>
          </a:r>
          <a:r>
            <a:rPr lang="en-US" altLang="ja-JP" sz="1600" kern="1200"/>
            <a:t>(Pin)</a:t>
          </a:r>
          <a:endParaRPr lang="en-US" sz="1600" kern="1200"/>
        </a:p>
      </dsp:txBody>
      <dsp:txXfrm>
        <a:off x="2714082" y="86883"/>
        <a:ext cx="2377306" cy="751810"/>
      </dsp:txXfrm>
    </dsp:sp>
    <dsp:sp modelId="{ACA34059-62F0-4FF3-8C4F-1DB5C6283330}">
      <dsp:nvSpPr>
        <dsp:cNvPr id="0" name=""/>
        <dsp:cNvSpPr/>
      </dsp:nvSpPr>
      <dsp:spPr>
        <a:xfrm>
          <a:off x="2714082" y="838694"/>
          <a:ext cx="2377306" cy="3425760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I/O(</a:t>
          </a:r>
          <a:r>
            <a:rPr lang="ja-JP" altLang="en-US" sz="1600" kern="1200"/>
            <a:t>デジタル</a:t>
          </a:r>
          <a:r>
            <a:rPr lang="en-US" sz="1600" kern="1200"/>
            <a:t>)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Input 8pins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Output 8pins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In/Out 8pins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Reset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Clock 10MHz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I/O(</a:t>
          </a:r>
          <a:r>
            <a:rPr lang="ja-JP" altLang="en-US" sz="1600" kern="1200"/>
            <a:t>アナログ</a:t>
          </a:r>
          <a:r>
            <a:rPr lang="en-US" sz="1600" kern="1200"/>
            <a:t>)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8pins</a:t>
          </a:r>
        </a:p>
      </dsp:txBody>
      <dsp:txXfrm>
        <a:off x="2714082" y="838694"/>
        <a:ext cx="2377306" cy="3425760"/>
      </dsp:txXfrm>
    </dsp:sp>
    <dsp:sp modelId="{CE49D9D8-E546-49C9-9891-59399E48AADC}">
      <dsp:nvSpPr>
        <dsp:cNvPr id="0" name=""/>
        <dsp:cNvSpPr/>
      </dsp:nvSpPr>
      <dsp:spPr>
        <a:xfrm>
          <a:off x="5424211" y="86883"/>
          <a:ext cx="2377306" cy="751810"/>
        </a:xfrm>
        <a:prstGeom prst="rect">
          <a:avLst/>
        </a:prstGeom>
        <a:gradFill rotWithShape="0">
          <a:gsLst>
            <a:gs pos="0">
              <a:schemeClr val="accent2">
                <a:hueOff val="-970242"/>
                <a:satOff val="-55952"/>
                <a:lumOff val="57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970242"/>
                <a:satOff val="-55952"/>
                <a:lumOff val="57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970242"/>
                <a:satOff val="-55952"/>
                <a:lumOff val="57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/>
            <a:t>お値段</a:t>
          </a:r>
          <a:endParaRPr lang="en-US" sz="1600" kern="1200"/>
        </a:p>
      </dsp:txBody>
      <dsp:txXfrm>
        <a:off x="5424211" y="86883"/>
        <a:ext cx="2377306" cy="751810"/>
      </dsp:txXfrm>
    </dsp:sp>
    <dsp:sp modelId="{35F352A5-D572-41DC-ABD9-0CDAC5FD7AE0}">
      <dsp:nvSpPr>
        <dsp:cNvPr id="0" name=""/>
        <dsp:cNvSpPr/>
      </dsp:nvSpPr>
      <dsp:spPr>
        <a:xfrm>
          <a:off x="5424211" y="838694"/>
          <a:ext cx="2377306" cy="3425760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ja-JP" sz="1600" kern="1200"/>
            <a:t>半導体</a:t>
          </a:r>
          <a:r>
            <a:rPr kumimoji="1" lang="ja-JP" altLang="en-US" sz="1600" kern="1200"/>
            <a:t>（区画＋</a:t>
          </a:r>
          <a:r>
            <a:rPr kumimoji="1" lang="en-US" altLang="ja-JP" sz="1600" kern="1200"/>
            <a:t>Pin</a:t>
          </a:r>
          <a:r>
            <a:rPr kumimoji="1" lang="ja-JP" altLang="en-US" sz="1600" kern="1200"/>
            <a:t>）</a:t>
          </a:r>
          <a:r>
            <a:rPr kumimoji="1" lang="ja-JP" sz="1600" kern="1200"/>
            <a:t>＋ 基板</a:t>
          </a:r>
          <a:r>
            <a:rPr kumimoji="1" lang="en-US" altLang="ja-JP" sz="1600" kern="1200"/>
            <a:t>($100)</a:t>
          </a:r>
          <a:r>
            <a:rPr kumimoji="1" lang="en-US" sz="1600" kern="1200"/>
            <a:t> + </a:t>
          </a:r>
          <a:r>
            <a:rPr kumimoji="1" lang="ja-JP" sz="1600" kern="1200"/>
            <a:t>送料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半導体</a:t>
          </a:r>
          <a:r>
            <a:rPr lang="en-US" altLang="ja-JP" sz="1600" kern="1200"/>
            <a:t>(1</a:t>
          </a:r>
          <a:r>
            <a:rPr lang="ja-JP" altLang="en-US" sz="1600" kern="1200"/>
            <a:t>区画ごと</a:t>
          </a:r>
          <a:r>
            <a:rPr lang="en-US" altLang="ja-JP" sz="1600" kern="1200"/>
            <a:t>)</a:t>
          </a:r>
          <a:endParaRPr lang="en-US" sz="1600" kern="120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en-US" sz="1600" kern="1200"/>
            <a:t>1Tile(</a:t>
          </a:r>
          <a:r>
            <a:rPr kumimoji="1" lang="ja-JP" sz="1600" kern="1200"/>
            <a:t>区画</a:t>
          </a:r>
          <a:r>
            <a:rPr kumimoji="1" lang="en-US" sz="1600" kern="1200"/>
            <a:t>) = $50</a:t>
          </a:r>
          <a:endParaRPr lang="en-US" sz="1600" kern="120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Pin(1</a:t>
          </a:r>
          <a:r>
            <a:rPr lang="ja-JP" altLang="en-US" sz="1600" kern="1200"/>
            <a:t>ピンごと</a:t>
          </a:r>
          <a:r>
            <a:rPr lang="en-US" sz="1600" kern="1200"/>
            <a:t>)</a:t>
          </a:r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デジタル：無料</a:t>
          </a:r>
          <a:endParaRPr lang="en-US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アナログ</a:t>
          </a:r>
          <a:endParaRPr lang="en-US" sz="1600" kern="1200"/>
        </a:p>
        <a:p>
          <a:pPr marL="685800" lvl="4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～</a:t>
          </a:r>
          <a:r>
            <a:rPr lang="en-US" altLang="ja-JP" sz="1600" kern="1200"/>
            <a:t>4</a:t>
          </a:r>
          <a:r>
            <a:rPr lang="ja-JP" altLang="en-US" sz="1600" kern="1200"/>
            <a:t>ピン</a:t>
          </a:r>
          <a:r>
            <a:rPr lang="en-US" altLang="ja-JP" sz="1600" kern="1200"/>
            <a:t>=$40</a:t>
          </a:r>
          <a:endParaRPr lang="en-US" sz="1600" kern="1200"/>
        </a:p>
        <a:p>
          <a:pPr marL="685800" lvl="4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5</a:t>
          </a:r>
          <a:r>
            <a:rPr lang="ja-JP" altLang="en-US" sz="1600" kern="1200" dirty="0"/>
            <a:t>～</a:t>
          </a:r>
          <a:r>
            <a:rPr lang="en-US" altLang="ja-JP" sz="1600" kern="1200" dirty="0"/>
            <a:t>8</a:t>
          </a:r>
          <a:r>
            <a:rPr lang="ja-JP" altLang="en-US" sz="1600" kern="1200" dirty="0"/>
            <a:t>ピン</a:t>
          </a:r>
          <a:r>
            <a:rPr lang="en-US" altLang="ja-JP" sz="1600" kern="1200" dirty="0"/>
            <a:t>=$100</a:t>
          </a:r>
          <a:endParaRPr lang="en-US" sz="1600" kern="1200" dirty="0"/>
        </a:p>
      </dsp:txBody>
      <dsp:txXfrm>
        <a:off x="5424211" y="838694"/>
        <a:ext cx="2377306" cy="3425760"/>
      </dsp:txXfrm>
    </dsp:sp>
    <dsp:sp modelId="{901A27C2-E822-4E92-96FE-4422B6E585B4}">
      <dsp:nvSpPr>
        <dsp:cNvPr id="0" name=""/>
        <dsp:cNvSpPr/>
      </dsp:nvSpPr>
      <dsp:spPr>
        <a:xfrm>
          <a:off x="8134340" y="86883"/>
          <a:ext cx="2377306" cy="751810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1600" kern="1200"/>
            <a:t>回数</a:t>
          </a:r>
          <a:endParaRPr lang="en-US" sz="1600" kern="1200"/>
        </a:p>
      </dsp:txBody>
      <dsp:txXfrm>
        <a:off x="8134340" y="86883"/>
        <a:ext cx="2377306" cy="751810"/>
      </dsp:txXfrm>
    </dsp:sp>
    <dsp:sp modelId="{70DB58F2-F9D8-4232-978A-39F6CF88FA1C}">
      <dsp:nvSpPr>
        <dsp:cNvPr id="0" name=""/>
        <dsp:cNvSpPr/>
      </dsp:nvSpPr>
      <dsp:spPr>
        <a:xfrm>
          <a:off x="8134340" y="838694"/>
          <a:ext cx="2377306" cy="3425760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リードタイム</a:t>
          </a:r>
          <a:endParaRPr lang="en-US" sz="1600" kern="120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altLang="en-US" sz="1600" kern="1200"/>
            <a:t>約半年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ja-JP" sz="1600" kern="1200"/>
            <a:t>およそ</a:t>
          </a:r>
          <a:r>
            <a:rPr lang="en-US" sz="1600" kern="1200"/>
            <a:t>2</a:t>
          </a:r>
          <a:r>
            <a:rPr lang="ja-JP" sz="1600" kern="1200"/>
            <a:t>～</a:t>
          </a:r>
          <a:r>
            <a:rPr lang="en-US" sz="1600" kern="1200"/>
            <a:t>3</a:t>
          </a:r>
          <a:r>
            <a:rPr lang="ja-JP" sz="1600" kern="1200"/>
            <a:t>か月に一回</a:t>
          </a:r>
          <a:endParaRPr lang="en-US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en-US" sz="1600" kern="1200" dirty="0" err="1"/>
            <a:t>ChipIgnite</a:t>
          </a:r>
          <a:r>
            <a:rPr lang="ja-JP" sz="1600" kern="1200" dirty="0"/>
            <a:t>のペースによる</a:t>
          </a:r>
          <a:endParaRPr lang="en-US" sz="1600" kern="1200" dirty="0"/>
        </a:p>
      </dsp:txBody>
      <dsp:txXfrm>
        <a:off x="8134340" y="838694"/>
        <a:ext cx="2377306" cy="3425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26AAD-6FAA-4BAF-A4FD-66F1AC0B5B68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861FA-4264-4CF0-80EF-A438275A81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5007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861FA-4264-4CF0-80EF-A438275A81A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341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861FA-4264-4CF0-80EF-A438275A81A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9064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861FA-4264-4CF0-80EF-A438275A81AA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2877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861FA-4264-4CF0-80EF-A438275A81AA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582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A553F-5BC9-5F8E-6504-937D70F24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DCBF449-A802-F423-0ECB-DE4854315B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68A3E4B-976C-16AC-FA6C-B4F85A1E1D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EBA084E-6780-F0F1-981A-FD706A2BF4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861FA-4264-4CF0-80EF-A438275A81AA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087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3C2C74-4081-052A-990B-DDD5CE027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6E4C737-F934-F751-6150-590FD27F0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D34E3A-31DE-1B59-8FB9-1C019082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E25099-BB9E-038A-0108-5539C6A9E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118370-BBD7-BAFF-55BF-6804F2F9F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9264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535DF8-4A28-F17E-ACA5-72CF65E0B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F80F90-0CBD-9880-84C3-B36C659A4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4DCC21D-5113-D581-968C-A47E9D8B7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23AFD7-110C-C663-8524-646136B98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67263D-4023-EB2C-00D3-420BC9B5D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953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CBFAB6F-41DA-2C71-D287-161EB4983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6D98EDA-1AD0-96CC-85B2-5FF0811A3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D89307-8701-062E-0D50-07830D75B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A0ED7E-BBE1-B885-89AE-904026258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F0E256F-BEB0-45BB-5B77-B7504908D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1259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0E5D02-A5E6-A56F-20DA-07743E544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91484A-8D9E-586E-3278-53FB0001A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EA5569-2AD4-4C42-A9AA-71988A2A3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93B1BA-D92E-DDDC-A7E4-5EA5FBFC2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2A2B2A-16D4-706D-AD8F-5F2073A6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150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1EDED8-E337-B39F-F128-8FD1FAC1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2F0C938-AA83-EF62-23C9-3D4C684F2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198F4DA-6452-6F7E-B810-19E2B648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D9A646-6F41-F17B-6BD6-2470CE9DD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6B7D028-5978-1839-8457-F3414D02E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399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A1A9F2-61B3-9784-654C-4A9C5F0C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9E119C-C710-0C3E-CBD8-31B77901C5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F576D06-B8E3-B7A7-ACAF-A50E73983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6133542-19F7-535A-2CDE-AC850F69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4ED7868-CFD4-B76D-F48E-F400519C3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F8E8DC-3F10-3C9C-A499-1A31D3871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198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FD06A-A4C4-7BD9-D392-DE28415F6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D63751C-86D9-B591-D503-38BE8946D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B5F48BE-BE44-0132-B2B8-3948B93299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0FA18EA-B135-6C83-C5F3-1B15F29E0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DB669F4-48A5-3EDA-E89E-20603CCCAA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F0D0092-1C36-2D52-28ED-74B70A1D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268A595-8346-9CFB-385C-F552A48FB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F3CB988-6AAC-353B-A16E-EB10148F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501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6A79D1-DF9E-0922-A0EA-8422DF088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F84234-DF25-7607-C062-4E3F86E1F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CECC27F-2E93-4BAB-B49C-CDCFDD4A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794C2B-E5AC-A7FF-508D-57FA351F1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623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EE1654D-0FD6-8460-AAAA-5032AE39A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3A78CE4-6484-C7BD-F7C2-B921E297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A331B3-7CBF-5E17-33CC-9B6852B48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261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F88C50-D4AA-8E94-B197-790B87606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B4E79D-1731-B9D8-F174-26FB52C4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F73ADAC-2762-5E59-9C74-F56F62A3D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E9BDF0F-2435-C192-6D05-272F2E14C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CB364F-EBD6-963E-DE10-62F5D3919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0E2841C-7721-CDCB-A56B-DBEE56241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7065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B6F755-F4BA-502E-59EB-84A6C6EFB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55E3ACA-8688-EC68-CD9F-B68E5ECCF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DF6605F-DC00-801A-AAD6-67F295E76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A6DEC3D-6FC3-E623-8A3A-CB9B09DE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BE60A0A-F5BF-95DC-AEB7-4FE0B6F2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66A741-93DB-A6CA-6598-66B98AB6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5952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9C59327-4A3B-112C-E8B5-9307ED3D9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BA8C891-EAD9-78AC-8D6A-52C10F1D0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CB9284-DED9-2B1A-A01E-C87CB35349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22B61-CE06-4305-AA8D-610A52CD8206}" type="datetimeFigureOut">
              <a:rPr kumimoji="1" lang="ja-JP" altLang="en-US" smtClean="0"/>
              <a:t>2025/11/8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44AE4B-7088-4E5A-4678-55EF269FAC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DACCED-D8FF-E12D-BACC-EE7A96B38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69AA1-A2E4-40F3-9CE8-4588444ABC8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36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tapeout.com/runs/" TargetMode="External"/><Relationship Id="rId2" Type="http://schemas.openxmlformats.org/officeDocument/2006/relationships/hyperlink" Target="https://tinytapeout.com/digital_design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nyTapeout/ttihp-verilog-template" TargetMode="External"/><Relationship Id="rId2" Type="http://schemas.openxmlformats.org/officeDocument/2006/relationships/hyperlink" Target="https://github.com/TinyTapeout/ttsky-wokwi-template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app.tinytapeout.com/projects/create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31F9FFC-D1DA-D6A6-6F0E-C22ED94D0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744" y="1015483"/>
            <a:ext cx="5048960" cy="2099321"/>
          </a:xfrm>
        </p:spPr>
        <p:txBody>
          <a:bodyPr>
            <a:normAutofit fontScale="90000"/>
          </a:bodyPr>
          <a:lstStyle/>
          <a:p>
            <a:pPr algn="l"/>
            <a:r>
              <a:rPr lang="ja-JP" altLang="en-US" sz="4400" dirty="0"/>
              <a:t>半導体製造</a:t>
            </a:r>
            <a:br>
              <a:rPr lang="en-US" altLang="ja-JP" sz="4400" dirty="0"/>
            </a:br>
            <a:r>
              <a:rPr lang="en-US" altLang="ja-JP" sz="4400" dirty="0"/>
              <a:t>(</a:t>
            </a:r>
            <a:r>
              <a:rPr lang="en-US" altLang="ja-JP" sz="4400" dirty="0" err="1"/>
              <a:t>TinyTapeout</a:t>
            </a:r>
            <a:r>
              <a:rPr lang="en-US" altLang="ja-JP" sz="4400" dirty="0"/>
              <a:t>)</a:t>
            </a:r>
            <a:r>
              <a:rPr lang="ja-JP" altLang="en-US" sz="4200" dirty="0"/>
              <a:t>に</a:t>
            </a:r>
            <a:br>
              <a:rPr lang="en-US" altLang="ja-JP" sz="4200" dirty="0"/>
            </a:br>
            <a:r>
              <a:rPr lang="ja-JP" altLang="en-US" sz="4200" dirty="0"/>
              <a:t>挑戦しよう！</a:t>
            </a:r>
            <a:br>
              <a:rPr lang="en-US" altLang="ja-JP" sz="4200" dirty="0"/>
            </a:br>
            <a:r>
              <a:rPr lang="en-US" altLang="ja-JP" sz="4200" dirty="0"/>
              <a:t>   Sky130</a:t>
            </a:r>
            <a:r>
              <a:rPr lang="ja-JP" altLang="en-US" sz="4200" dirty="0"/>
              <a:t>版</a:t>
            </a:r>
            <a:endParaRPr kumimoji="1" lang="ja-JP" altLang="en-US" sz="4200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C14FE5F-4EFF-3E7C-EB11-6B063137C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742" y="3633691"/>
            <a:ext cx="4425962" cy="1655762"/>
          </a:xfrm>
        </p:spPr>
        <p:txBody>
          <a:bodyPr>
            <a:normAutofit/>
          </a:bodyPr>
          <a:lstStyle/>
          <a:p>
            <a:pPr algn="l"/>
            <a:r>
              <a:rPr kumimoji="1" lang="en-US" altLang="ja-JP"/>
              <a:t>Noritsuna Imamura</a:t>
            </a:r>
          </a:p>
          <a:p>
            <a:pPr algn="l"/>
            <a:r>
              <a:rPr lang="en-US" altLang="ja-JP"/>
              <a:t>noritsuna@ishi-kai.org</a:t>
            </a:r>
            <a:endParaRPr kumimoji="1" lang="ja-JP" altLang="en-US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E5D6D53C-0741-25F9-EE67-26BDBBE2B9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29"/>
          <a:stretch/>
        </p:blipFill>
        <p:spPr>
          <a:xfrm>
            <a:off x="5733768" y="-1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  <p:sp>
        <p:nvSpPr>
          <p:cNvPr id="15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8901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60D469D-105E-DF6D-8A98-E045136A8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</a:t>
            </a:r>
            <a:r>
              <a:rPr kumimoji="1"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設計ツールは？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1556E6-8FAF-40BB-F87A-732FAB86D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kumimoji="1" lang="en-US" altLang="ja-JP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https://wokwi.com/projects/354858054593504257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3F83D74-BEFC-3AE7-4905-D3D8EB7A2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5" y="1574310"/>
            <a:ext cx="11486278" cy="5283690"/>
          </a:xfrm>
          <a:prstGeom prst="rect">
            <a:avLst/>
          </a:prstGeom>
        </p:spPr>
      </p:pic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42ED19E2-ED03-697B-7C8A-35663E5ACD6F}"/>
              </a:ext>
            </a:extLst>
          </p:cNvPr>
          <p:cNvSpPr txBox="1">
            <a:spLocks/>
          </p:cNvSpPr>
          <p:nvPr/>
        </p:nvSpPr>
        <p:spPr>
          <a:xfrm>
            <a:off x="1706511" y="5631118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000"/>
              <a:t>Verilog</a:t>
            </a:r>
            <a:r>
              <a:rPr lang="ja-JP" altLang="en-US" sz="2000"/>
              <a:t>で書くことも可能</a:t>
            </a:r>
          </a:p>
        </p:txBody>
      </p:sp>
    </p:spTree>
    <p:extLst>
      <p:ext uri="{BB962C8B-B14F-4D97-AF65-F5344CB8AC3E}">
        <p14:creationId xmlns:p14="http://schemas.microsoft.com/office/powerpoint/2010/main" val="3589342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8E43004-F278-A67D-C244-37DDDD36C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kumimoji="1" lang="ja-JP" altLang="en-US" sz="8000">
                <a:solidFill>
                  <a:schemeClr val="bg1"/>
                </a:solidFill>
              </a:rPr>
              <a:t>過去の作品例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5E465B-DF1F-B7EF-88DC-1FAEB1051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kumimoji="1" lang="ja-JP" altLang="en-US" sz="2000">
                <a:solidFill>
                  <a:schemeClr val="bg1"/>
                </a:solidFill>
              </a:rPr>
              <a:t>こちらにリンクがあります</a:t>
            </a:r>
            <a:endParaRPr kumimoji="1" lang="en-US" altLang="ja-JP" sz="2000">
              <a:solidFill>
                <a:schemeClr val="bg1"/>
              </a:solidFill>
            </a:endParaRPr>
          </a:p>
          <a:p>
            <a:pPr lvl="1"/>
            <a:r>
              <a:rPr kumimoji="1" lang="en-US" altLang="ja-JP" sz="2000">
                <a:solidFill>
                  <a:schemeClr val="bg1"/>
                </a:solidFill>
                <a:hlinkClick r:id="rId2"/>
              </a:rPr>
              <a:t>https://tinytapeout.com/digital_design/</a:t>
            </a:r>
            <a:endParaRPr kumimoji="1" lang="en-US" altLang="ja-JP" sz="2000">
              <a:solidFill>
                <a:schemeClr val="bg1"/>
              </a:solidFill>
            </a:endParaRPr>
          </a:p>
          <a:p>
            <a:pPr lvl="1"/>
            <a:r>
              <a:rPr kumimoji="1" lang="en-US" altLang="ja-JP" sz="2000">
                <a:solidFill>
                  <a:schemeClr val="bg1"/>
                </a:solidFill>
                <a:hlinkClick r:id="rId3"/>
              </a:rPr>
              <a:t>https://tinytapeout.com/runs/</a:t>
            </a:r>
            <a:endParaRPr lang="en-US" altLang="ja-JP" sz="2000">
              <a:solidFill>
                <a:schemeClr val="bg1"/>
              </a:solidFill>
            </a:endParaRPr>
          </a:p>
          <a:p>
            <a:pPr lvl="1"/>
            <a:endParaRPr kumimoji="1" lang="en-US" altLang="ja-JP" sz="2000">
              <a:solidFill>
                <a:schemeClr val="bg1"/>
              </a:solidFill>
            </a:endParaRPr>
          </a:p>
          <a:p>
            <a:pPr lvl="1"/>
            <a:endParaRPr kumimoji="1" lang="en-US" altLang="ja-JP" sz="2000">
              <a:solidFill>
                <a:schemeClr val="bg1"/>
              </a:solidFill>
            </a:endParaRPr>
          </a:p>
          <a:p>
            <a:endParaRPr kumimoji="1" lang="ja-JP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499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693D5B8-E37F-E2E7-5A46-1221E9CE0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23" y="-16553"/>
            <a:ext cx="11408625" cy="687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04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A1F78B0-24BE-04B3-A3D9-A8D06DB78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6201"/>
            <a:ext cx="12151156" cy="6781799"/>
          </a:xfrm>
        </p:spPr>
      </p:pic>
    </p:spTree>
    <p:extLst>
      <p:ext uri="{BB962C8B-B14F-4D97-AF65-F5344CB8AC3E}">
        <p14:creationId xmlns:p14="http://schemas.microsoft.com/office/powerpoint/2010/main" val="1958736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4">
            <a:extLst>
              <a:ext uri="{FF2B5EF4-FFF2-40B4-BE49-F238E27FC236}">
                <a16:creationId xmlns:a16="http://schemas.microsoft.com/office/drawing/2014/main" id="{8C897DE8-FCA3-C299-F390-10465E28F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091" y="0"/>
            <a:ext cx="12272181" cy="654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42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B9088D0-6498-1293-256A-2F15870AAD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751" y="5605"/>
            <a:ext cx="10079050" cy="6852395"/>
          </a:xfrm>
        </p:spPr>
      </p:pic>
    </p:spTree>
    <p:extLst>
      <p:ext uri="{BB962C8B-B14F-4D97-AF65-F5344CB8AC3E}">
        <p14:creationId xmlns:p14="http://schemas.microsoft.com/office/powerpoint/2010/main" val="2414754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カセットテープ内のボールペン">
            <a:extLst>
              <a:ext uri="{FF2B5EF4-FFF2-40B4-BE49-F238E27FC236}">
                <a16:creationId xmlns:a16="http://schemas.microsoft.com/office/drawing/2014/main" id="{5AA1AD5C-DC25-43B3-FCEA-FFCB1B2D17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36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4A4D6FA-6B3E-79FC-E278-FED8A492F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5009660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5200"/>
              <a:t>テープアウト</a:t>
            </a:r>
            <a:br>
              <a:rPr kumimoji="1" lang="en-US" altLang="ja-JP" sz="5200"/>
            </a:br>
            <a:r>
              <a:rPr kumimoji="1" lang="ja-JP" altLang="en-US" sz="5200"/>
              <a:t>（半導体製造）</a:t>
            </a:r>
            <a:br>
              <a:rPr kumimoji="1" lang="en-US" altLang="ja-JP" sz="5200"/>
            </a:br>
            <a:r>
              <a:rPr kumimoji="1" lang="ja-JP" altLang="en-US" sz="5200"/>
              <a:t>まで体験</a:t>
            </a:r>
          </a:p>
        </p:txBody>
      </p:sp>
    </p:spTree>
    <p:extLst>
      <p:ext uri="{BB962C8B-B14F-4D97-AF65-F5344CB8AC3E}">
        <p14:creationId xmlns:p14="http://schemas.microsoft.com/office/powerpoint/2010/main" val="1232181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7EE142-6822-3D5C-81E5-17F3ED8B5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656485"/>
          </a:xfrm>
        </p:spPr>
        <p:txBody>
          <a:bodyPr anchor="b">
            <a:normAutofit/>
          </a:bodyPr>
          <a:lstStyle/>
          <a:p>
            <a:r>
              <a:rPr kumimoji="1" lang="ja-JP" altLang="en-US" sz="3200"/>
              <a:t>使ってみた感想</a:t>
            </a:r>
          </a:p>
        </p:txBody>
      </p:sp>
      <p:pic>
        <p:nvPicPr>
          <p:cNvPr id="5" name="Picture 4" descr="作業スペースの背景">
            <a:extLst>
              <a:ext uri="{FF2B5EF4-FFF2-40B4-BE49-F238E27FC236}">
                <a16:creationId xmlns:a16="http://schemas.microsoft.com/office/drawing/2014/main" id="{88F9979E-3FB8-CEB7-81AD-71B64B4C0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67" r="-1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88D1281-1C1D-76AC-AE18-80B149BEA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7" y="1639614"/>
            <a:ext cx="5031791" cy="4341694"/>
          </a:xfrm>
        </p:spPr>
        <p:txBody>
          <a:bodyPr anchor="t">
            <a:normAutofit/>
          </a:bodyPr>
          <a:lstStyle/>
          <a:p>
            <a:r>
              <a:rPr lang="ja-JP" altLang="en-US" sz="2400"/>
              <a:t>作業日数</a:t>
            </a:r>
            <a:endParaRPr lang="en-US" altLang="ja-JP" sz="2400"/>
          </a:p>
          <a:p>
            <a:pPr lvl="1"/>
            <a:r>
              <a:rPr lang="en-US" altLang="ja-JP"/>
              <a:t>4</a:t>
            </a:r>
            <a:r>
              <a:rPr lang="ja-JP" altLang="en-US"/>
              <a:t>日間：土日を</a:t>
            </a:r>
            <a:r>
              <a:rPr lang="en-US" altLang="ja-JP"/>
              <a:t>2</a:t>
            </a:r>
            <a:r>
              <a:rPr lang="ja-JP" altLang="en-US"/>
              <a:t>回</a:t>
            </a:r>
            <a:endParaRPr lang="en-US" altLang="ja-JP"/>
          </a:p>
          <a:p>
            <a:r>
              <a:rPr kumimoji="1" lang="ja-JP" altLang="en-US" sz="2400"/>
              <a:t>何を作るのか？</a:t>
            </a:r>
            <a:endParaRPr kumimoji="1" lang="en-US" altLang="ja-JP" sz="2400"/>
          </a:p>
          <a:p>
            <a:pPr lvl="1"/>
            <a:r>
              <a:rPr kumimoji="1" lang="ja-JP" altLang="en-US"/>
              <a:t>ポイント：カッコいいことは考えない！</a:t>
            </a:r>
            <a:endParaRPr kumimoji="1" lang="en-US" altLang="ja-JP"/>
          </a:p>
          <a:p>
            <a:pPr lvl="1"/>
            <a:r>
              <a:rPr kumimoji="1" lang="en-US" altLang="ja-JP"/>
              <a:t>PCB</a:t>
            </a:r>
            <a:r>
              <a:rPr kumimoji="1" lang="ja-JP" altLang="en-US"/>
              <a:t>無しもあるので、それをダイソーのアクセサリー作成キットでキーホルダーにするってのもあり！</a:t>
            </a:r>
            <a:endParaRPr kumimoji="1" lang="en-US" altLang="ja-JP"/>
          </a:p>
          <a:p>
            <a:pPr lvl="1"/>
            <a:r>
              <a:rPr kumimoji="1" lang="ja-JP" altLang="en-US"/>
              <a:t>製造することを楽しもう！</a:t>
            </a:r>
          </a:p>
        </p:txBody>
      </p:sp>
    </p:spTree>
    <p:extLst>
      <p:ext uri="{BB962C8B-B14F-4D97-AF65-F5344CB8AC3E}">
        <p14:creationId xmlns:p14="http://schemas.microsoft.com/office/powerpoint/2010/main" val="781731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DAA758-3874-BC60-E7C3-592ACFB04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1</a:t>
            </a:r>
            <a:r>
              <a:rPr kumimoji="1" lang="ja-JP" altLang="en-US"/>
              <a:t>，</a:t>
            </a:r>
            <a:r>
              <a:rPr kumimoji="1" lang="en-US" altLang="ja-JP" dirty="0"/>
              <a:t>GitHub</a:t>
            </a:r>
            <a:r>
              <a:rPr kumimoji="1" lang="ja-JP" altLang="en-US"/>
              <a:t>テンプレートを</a:t>
            </a:r>
            <a:r>
              <a:rPr lang="en-US" altLang="ja-JP" dirty="0"/>
              <a:t>fork</a:t>
            </a:r>
            <a:r>
              <a:rPr kumimoji="1" lang="ja-JP" altLang="en-US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5AA6AA0-4A64-E220-74F8-5992A997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err="1"/>
              <a:t>Github</a:t>
            </a:r>
            <a:r>
              <a:rPr kumimoji="1" lang="ja-JP" altLang="en-US" dirty="0"/>
              <a:t>のテンプレート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Wokwi</a:t>
            </a:r>
            <a:r>
              <a:rPr kumimoji="1" lang="ja-JP" altLang="en-US" dirty="0"/>
              <a:t>用</a:t>
            </a:r>
            <a:endParaRPr kumimoji="1" lang="en-US" altLang="ja-JP" dirty="0"/>
          </a:p>
          <a:p>
            <a:pPr lvl="2"/>
            <a:r>
              <a:rPr lang="en-US" altLang="ja-JP" dirty="0">
                <a:hlinkClick r:id="rId2"/>
              </a:rPr>
              <a:t>https://github.com/TinyTapeout/ttsky-wokwi-template</a:t>
            </a:r>
            <a:endParaRPr lang="en-US" altLang="ja-JP" dirty="0"/>
          </a:p>
          <a:p>
            <a:pPr lvl="1"/>
            <a:r>
              <a:rPr lang="en-US" altLang="ja-JP" dirty="0"/>
              <a:t>HDL(Verilog)</a:t>
            </a:r>
            <a:r>
              <a:rPr lang="ja-JP" altLang="en-US" dirty="0"/>
              <a:t>用</a:t>
            </a:r>
            <a:endParaRPr kumimoji="1" lang="en-US" altLang="ja-JP" dirty="0"/>
          </a:p>
          <a:p>
            <a:pPr lvl="2"/>
            <a:r>
              <a:rPr lang="en-US" altLang="ja-JP" dirty="0">
                <a:hlinkClick r:id="rId3"/>
              </a:rPr>
              <a:t>https://github.com/TinyTapeout/ttsky-verilog-template</a:t>
            </a:r>
            <a:endParaRPr lang="en-US" altLang="ja-JP" dirty="0"/>
          </a:p>
          <a:p>
            <a:pPr lvl="1"/>
            <a:r>
              <a:rPr lang="ja-JP" altLang="en-US" dirty="0"/>
              <a:t>アナログ用</a:t>
            </a:r>
            <a:endParaRPr lang="en-US" altLang="ja-JP" dirty="0"/>
          </a:p>
          <a:p>
            <a:pPr lvl="2"/>
            <a:r>
              <a:rPr lang="en-US" altLang="ja-JP" dirty="0">
                <a:hlinkClick r:id="rId3"/>
              </a:rPr>
              <a:t>https://github.com/TinyTapeout</a:t>
            </a:r>
            <a:r>
              <a:rPr lang="en-US" altLang="ja-JP">
                <a:hlinkClick r:id="rId3"/>
              </a:rPr>
              <a:t>/ttsky-analog-template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dirty="0"/>
              <a:t>※</a:t>
            </a:r>
            <a:r>
              <a:rPr lang="ja-JP" altLang="en-US" dirty="0"/>
              <a:t>このテンプレートは、</a:t>
            </a:r>
            <a:r>
              <a:rPr kumimoji="1" lang="en-US" altLang="ja-JP" dirty="0" err="1"/>
              <a:t>TinyTapeout</a:t>
            </a:r>
            <a:r>
              <a:rPr kumimoji="1" lang="ja-JP" altLang="en-US" dirty="0"/>
              <a:t>の</a:t>
            </a:r>
            <a:r>
              <a:rPr kumimoji="1" lang="en-US" altLang="ja-JP" dirty="0">
                <a:solidFill>
                  <a:srgbClr val="FF0000"/>
                </a:solidFill>
              </a:rPr>
              <a:t>Sk</a:t>
            </a:r>
            <a:r>
              <a:rPr lang="en-US" altLang="ja-JP" dirty="0">
                <a:solidFill>
                  <a:srgbClr val="FF0000"/>
                </a:solidFill>
              </a:rPr>
              <a:t>y</a:t>
            </a:r>
            <a:r>
              <a:rPr lang="ja-JP" altLang="en-US" dirty="0">
                <a:solidFill>
                  <a:srgbClr val="FF0000"/>
                </a:solidFill>
              </a:rPr>
              <a:t>シャトル（製造）用</a:t>
            </a:r>
            <a:r>
              <a:rPr kumimoji="1" lang="ja-JP" altLang="en-US" dirty="0"/>
              <a:t>です。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ja-JP" altLang="en-US" dirty="0"/>
              <a:t>　</a:t>
            </a:r>
            <a:r>
              <a:rPr kumimoji="1" lang="ja-JP" altLang="en-US" dirty="0"/>
              <a:t>投稿するシャトル（製造）用のをお使いください。</a:t>
            </a:r>
            <a:endParaRPr lang="en-US" altLang="ja-JP" dirty="0"/>
          </a:p>
          <a:p>
            <a:pPr marL="457200" lvl="1" indent="0">
              <a:buNone/>
            </a:pP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B20F2FE-90D2-51D4-6397-2B3F0FD8299F}"/>
              </a:ext>
            </a:extLst>
          </p:cNvPr>
          <p:cNvSpPr txBox="1"/>
          <p:nvPr/>
        </p:nvSpPr>
        <p:spPr>
          <a:xfrm>
            <a:off x="2990194" y="6176963"/>
            <a:ext cx="7068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今回は</a:t>
            </a:r>
            <a:r>
              <a:rPr lang="en-US" altLang="ja-JP" sz="3200" dirty="0">
                <a:solidFill>
                  <a:srgbClr val="FF0000"/>
                </a:solidFill>
              </a:rPr>
              <a:t>Verilog</a:t>
            </a:r>
            <a:r>
              <a:rPr kumimoji="1" lang="ja-JP" altLang="en-US" sz="3200"/>
              <a:t>プロジェクトとします</a:t>
            </a:r>
          </a:p>
        </p:txBody>
      </p:sp>
    </p:spTree>
    <p:extLst>
      <p:ext uri="{BB962C8B-B14F-4D97-AF65-F5344CB8AC3E}">
        <p14:creationId xmlns:p14="http://schemas.microsoft.com/office/powerpoint/2010/main" val="3556070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31EE8C50-2C78-0434-3447-87086EE1A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6218"/>
          <a:stretch/>
        </p:blipFill>
        <p:spPr>
          <a:xfrm>
            <a:off x="620225" y="1216959"/>
            <a:ext cx="10951549" cy="4424081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98E01BE0-14A1-A017-8EC9-C0A3E846191A}"/>
              </a:ext>
            </a:extLst>
          </p:cNvPr>
          <p:cNvSpPr/>
          <p:nvPr/>
        </p:nvSpPr>
        <p:spPr>
          <a:xfrm>
            <a:off x="9735753" y="2453598"/>
            <a:ext cx="1271752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EC4D3655-C2E5-1A4D-AB34-FCA62FD3CDDD}"/>
              </a:ext>
            </a:extLst>
          </p:cNvPr>
          <p:cNvSpPr/>
          <p:nvPr/>
        </p:nvSpPr>
        <p:spPr>
          <a:xfrm>
            <a:off x="8051599" y="3684010"/>
            <a:ext cx="1796735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3260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87C63C-240C-92BB-7B58-38BAE8247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本日のメニュー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674EC4-7D77-639C-6778-164D1429D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半導体製造≒</a:t>
            </a:r>
            <a:r>
              <a:rPr kumimoji="1" lang="en-US" altLang="ja-JP"/>
              <a:t>TinyTapeout</a:t>
            </a:r>
            <a:r>
              <a:rPr kumimoji="1" lang="ja-JP" altLang="en-US"/>
              <a:t>とは？</a:t>
            </a:r>
          </a:p>
          <a:p>
            <a:r>
              <a:rPr kumimoji="1" lang="en-US" altLang="ja-JP"/>
              <a:t>TinyTapeout</a:t>
            </a:r>
            <a:r>
              <a:rPr kumimoji="1" lang="ja-JP" altLang="en-US"/>
              <a:t>の過去の作品例紹介</a:t>
            </a:r>
          </a:p>
          <a:p>
            <a:r>
              <a:rPr kumimoji="1" lang="en-US" altLang="ja-JP"/>
              <a:t>TinyTapeout</a:t>
            </a:r>
            <a:r>
              <a:rPr kumimoji="1" lang="ja-JP" altLang="en-US"/>
              <a:t>でテープアウト（半導体製造）までの工程を体験してみる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0989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コンテンツ プレースホルダー 12">
            <a:extLst>
              <a:ext uri="{FF2B5EF4-FFF2-40B4-BE49-F238E27FC236}">
                <a16:creationId xmlns:a16="http://schemas.microsoft.com/office/drawing/2014/main" id="{33529F8F-5EEF-C3B2-123E-65C438BCBA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2281" y="605058"/>
            <a:ext cx="8527437" cy="5647883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0C8C5D68-C88E-FBE6-756E-53A7C2B7E735}"/>
              </a:ext>
            </a:extLst>
          </p:cNvPr>
          <p:cNvSpPr/>
          <p:nvPr/>
        </p:nvSpPr>
        <p:spPr>
          <a:xfrm>
            <a:off x="4866856" y="3025142"/>
            <a:ext cx="2217683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9C99B116-06E2-F145-9777-7C9F0F85E8D0}"/>
              </a:ext>
            </a:extLst>
          </p:cNvPr>
          <p:cNvSpPr/>
          <p:nvPr/>
        </p:nvSpPr>
        <p:spPr>
          <a:xfrm>
            <a:off x="3803324" y="4158634"/>
            <a:ext cx="2510979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03BA656-B411-80F5-E494-2D9B28F46D31}"/>
              </a:ext>
            </a:extLst>
          </p:cNvPr>
          <p:cNvSpPr/>
          <p:nvPr/>
        </p:nvSpPr>
        <p:spPr>
          <a:xfrm>
            <a:off x="6774272" y="1297049"/>
            <a:ext cx="4263081" cy="1248033"/>
          </a:xfrm>
          <a:prstGeom prst="wedgeRoundRectCallout">
            <a:avLst>
              <a:gd name="adj1" fmla="val -60514"/>
              <a:gd name="adj2" fmla="val 93042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プロジェクト名をつける</a:t>
            </a:r>
            <a:endParaRPr lang="en-US" altLang="ja-JP" dirty="0"/>
          </a:p>
          <a:p>
            <a:pPr algn="ctr"/>
            <a:r>
              <a:rPr kumimoji="1" lang="en" altLang="ja-JP" dirty="0"/>
              <a:t>ttihp25b-tt_um_[username]_[</a:t>
            </a:r>
            <a:r>
              <a:rPr kumimoji="1" lang="en" altLang="ja-JP" dirty="0" err="1"/>
              <a:t>projectname</a:t>
            </a:r>
            <a:r>
              <a:rPr kumimoji="1" lang="en" altLang="ja-JP" dirty="0"/>
              <a:t>]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1073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55238-81A9-2397-E68A-3B7DE3AA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</a:t>
            </a:r>
            <a:r>
              <a:rPr kumimoji="1" lang="ja-JP" altLang="en-US"/>
              <a:t>，</a:t>
            </a:r>
            <a:r>
              <a:rPr kumimoji="1" lang="en-US" altLang="ja-JP" dirty="0"/>
              <a:t>GitHub</a:t>
            </a:r>
            <a:r>
              <a:rPr kumimoji="1" lang="ja-JP" altLang="en-US"/>
              <a:t>を</a:t>
            </a:r>
            <a:r>
              <a:rPr kumimoji="1" lang="en-US" altLang="ja-JP" dirty="0"/>
              <a:t>local</a:t>
            </a:r>
            <a:r>
              <a:rPr kumimoji="1" lang="ja-JP" altLang="en-US"/>
              <a:t>に</a:t>
            </a:r>
            <a:r>
              <a:rPr kumimoji="1" lang="en-US" altLang="ja-JP" dirty="0"/>
              <a:t>clone</a:t>
            </a:r>
            <a:r>
              <a:rPr kumimoji="1" lang="ja-JP" altLang="en-US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09BADF-6ED4-547F-0DC8-EF25FD0DF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コミット可能な形で</a:t>
            </a:r>
            <a:r>
              <a:rPr kumimoji="1" lang="en-US" altLang="ja-JP"/>
              <a:t>clone</a:t>
            </a:r>
            <a:r>
              <a:rPr kumimoji="1" lang="ja-JP" altLang="en-US"/>
              <a:t>してください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66D10E1-E779-3907-A8CA-53850D7D5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91386"/>
            <a:ext cx="7772400" cy="335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31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527C32-C90D-933C-CFE1-7BAC0834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3-1</a:t>
            </a:r>
            <a:r>
              <a:rPr kumimoji="1" lang="ja-JP" altLang="en-US"/>
              <a:t>，</a:t>
            </a:r>
            <a:r>
              <a:rPr kumimoji="1" lang="en-US" altLang="ja-JP" dirty="0" err="1"/>
              <a:t>info.yaml</a:t>
            </a:r>
            <a:r>
              <a:rPr kumimoji="1" lang="ja-JP" altLang="en-US"/>
              <a:t>を書き換える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18623B-B234-7F9D-710B-5DC96A7D3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01962" cy="435133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Title</a:t>
            </a:r>
          </a:p>
          <a:p>
            <a:pPr lvl="1"/>
            <a:r>
              <a:rPr lang="ja-JP" altLang="en-US"/>
              <a:t>プロジェクトの名前</a:t>
            </a:r>
            <a:endParaRPr lang="en-US" altLang="ja-JP" dirty="0"/>
          </a:p>
          <a:p>
            <a:r>
              <a:rPr kumimoji="1" lang="en-US" altLang="ja-JP" dirty="0"/>
              <a:t>Author</a:t>
            </a:r>
          </a:p>
          <a:p>
            <a:pPr lvl="1"/>
            <a:r>
              <a:rPr lang="ja-JP" altLang="en-US"/>
              <a:t>自分の名前</a:t>
            </a:r>
            <a:endParaRPr lang="en-US" altLang="ja-JP" dirty="0"/>
          </a:p>
          <a:p>
            <a:r>
              <a:rPr lang="en-US" altLang="ja-JP" dirty="0"/>
              <a:t>Discord</a:t>
            </a:r>
            <a:endParaRPr kumimoji="1" lang="en-US" altLang="ja-JP" dirty="0"/>
          </a:p>
          <a:p>
            <a:pPr lvl="1"/>
            <a:r>
              <a:rPr lang="en-US" altLang="ja-JP" dirty="0"/>
              <a:t>Discord ID</a:t>
            </a:r>
            <a:r>
              <a:rPr lang="ja-JP" altLang="en-US"/>
              <a:t>（運営からの連絡用）</a:t>
            </a:r>
            <a:endParaRPr kumimoji="1" lang="en-US" altLang="ja-JP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668D4143-8212-71F4-858F-783EAB31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214" b="61336"/>
          <a:stretch/>
        </p:blipFill>
        <p:spPr>
          <a:xfrm>
            <a:off x="628495" y="4491426"/>
            <a:ext cx="10935010" cy="2366574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14162C5F-25CD-4461-F1AB-47E29861219A}"/>
              </a:ext>
            </a:extLst>
          </p:cNvPr>
          <p:cNvSpPr txBox="1">
            <a:spLocks/>
          </p:cNvSpPr>
          <p:nvPr/>
        </p:nvSpPr>
        <p:spPr>
          <a:xfrm>
            <a:off x="6096000" y="1690688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Description</a:t>
            </a:r>
          </a:p>
          <a:p>
            <a:pPr lvl="1"/>
            <a:r>
              <a:rPr lang="ja-JP" altLang="en-US"/>
              <a:t>プロジェクトの説明</a:t>
            </a:r>
          </a:p>
          <a:p>
            <a:r>
              <a:rPr lang="en-US" altLang="ja-JP" dirty="0"/>
              <a:t>Language</a:t>
            </a:r>
          </a:p>
          <a:p>
            <a:pPr lvl="1"/>
            <a:r>
              <a:rPr lang="en-US" altLang="ja-JP" dirty="0"/>
              <a:t>“Verilog”</a:t>
            </a:r>
            <a:r>
              <a:rPr lang="ja-JP" altLang="en-US"/>
              <a:t>のままで</a:t>
            </a:r>
            <a:endParaRPr lang="en-US" altLang="ja-JP" dirty="0"/>
          </a:p>
          <a:p>
            <a:r>
              <a:rPr lang="en-US" altLang="ja-JP" dirty="0" err="1"/>
              <a:t>Clock_hz</a:t>
            </a:r>
            <a:endParaRPr lang="en-US" altLang="ja-JP" dirty="0"/>
          </a:p>
          <a:p>
            <a:pPr lvl="1"/>
            <a:r>
              <a:rPr lang="ja-JP" altLang="en-US"/>
              <a:t>利用したいクロック数を指定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93194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32846F-F6C9-950E-8835-5320B699A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tiles</a:t>
            </a:r>
          </a:p>
          <a:p>
            <a:pPr lvl="1"/>
            <a:r>
              <a:rPr lang="ja-JP" altLang="en-US"/>
              <a:t>必要なサイズを選択</a:t>
            </a:r>
            <a:endParaRPr kumimoji="1" lang="ja-JP" altLang="en-US"/>
          </a:p>
          <a:p>
            <a:r>
              <a:rPr lang="en-US" altLang="ja-JP" dirty="0" err="1"/>
              <a:t>Top_module</a:t>
            </a:r>
            <a:endParaRPr lang="en-US" altLang="ja-JP" dirty="0"/>
          </a:p>
          <a:p>
            <a:pPr lvl="1"/>
            <a:r>
              <a:rPr kumimoji="1" lang="en" altLang="ja-JP" dirty="0"/>
              <a:t>ttihp25b-tt_um_[username]_[</a:t>
            </a:r>
            <a:r>
              <a:rPr kumimoji="1" lang="en" altLang="ja-JP" dirty="0" err="1"/>
              <a:t>projectname</a:t>
            </a:r>
            <a:r>
              <a:rPr kumimoji="1" lang="en" altLang="ja-JP" dirty="0"/>
              <a:t>]</a:t>
            </a:r>
            <a:r>
              <a:rPr kumimoji="1" lang="ja-JP" altLang="en-US"/>
              <a:t>の</a:t>
            </a:r>
            <a:r>
              <a:rPr kumimoji="1" lang="en-US" altLang="ja-JP" dirty="0" err="1"/>
              <a:t>tt</a:t>
            </a:r>
            <a:r>
              <a:rPr kumimoji="1" lang="en-US" altLang="ja-JP" dirty="0"/>
              <a:t>_</a:t>
            </a:r>
            <a:r>
              <a:rPr kumimoji="1" lang="ja-JP" altLang="en-US"/>
              <a:t>以降</a:t>
            </a:r>
            <a:endParaRPr kumimoji="1" lang="en-US" altLang="ja-JP" dirty="0"/>
          </a:p>
          <a:p>
            <a:r>
              <a:rPr kumimoji="1" lang="en-US" altLang="ja-JP" dirty="0" err="1"/>
              <a:t>Source_files</a:t>
            </a:r>
            <a:endParaRPr kumimoji="1" lang="en-US" altLang="ja-JP" dirty="0"/>
          </a:p>
          <a:p>
            <a:pPr lvl="1"/>
            <a:r>
              <a:rPr lang="ja-JP" altLang="en-US"/>
              <a:t>使用する</a:t>
            </a:r>
            <a:r>
              <a:rPr lang="en-US" altLang="ja-JP" dirty="0"/>
              <a:t>Verilog</a:t>
            </a:r>
            <a:r>
              <a:rPr lang="ja-JP" altLang="en-US"/>
              <a:t>ファイルをすべて列挙する（</a:t>
            </a:r>
            <a:r>
              <a:rPr lang="en-US" altLang="ja-JP" dirty="0"/>
              <a:t>1</a:t>
            </a:r>
            <a:r>
              <a:rPr lang="ja-JP" altLang="en-US"/>
              <a:t>行</a:t>
            </a:r>
            <a:r>
              <a:rPr lang="en-US" altLang="ja-JP" dirty="0"/>
              <a:t>1</a:t>
            </a:r>
            <a:r>
              <a:rPr lang="ja-JP" altLang="en-US"/>
              <a:t>ファイル）</a:t>
            </a:r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E102AD4-D4B0-9D5D-3C2D-F0B3DD509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3-2</a:t>
            </a:r>
            <a:r>
              <a:rPr kumimoji="1" lang="ja-JP" altLang="en-US"/>
              <a:t>，</a:t>
            </a:r>
            <a:r>
              <a:rPr kumimoji="1" lang="en-US" altLang="ja-JP" dirty="0" err="1"/>
              <a:t>info.yaml</a:t>
            </a:r>
            <a:r>
              <a:rPr kumimoji="1" lang="ja-JP" altLang="en-US"/>
              <a:t>を書き換える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01C3660-C537-BB78-207F-7A9428D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3058"/>
          <a:stretch/>
        </p:blipFill>
        <p:spPr>
          <a:xfrm>
            <a:off x="1723894" y="4634325"/>
            <a:ext cx="8744211" cy="22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72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31F325-DC98-212F-B326-52BFC6413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３</a:t>
            </a:r>
            <a:r>
              <a:rPr lang="en-US" altLang="ja-JP" dirty="0"/>
              <a:t>-3</a:t>
            </a:r>
            <a:r>
              <a:rPr kumimoji="1" lang="ja-JP" altLang="en-US"/>
              <a:t>，</a:t>
            </a:r>
            <a:r>
              <a:rPr kumimoji="1" lang="en-US" altLang="ja-JP" dirty="0" err="1"/>
              <a:t>info.yaml</a:t>
            </a:r>
            <a:r>
              <a:rPr kumimoji="1" lang="ja-JP" altLang="en-US"/>
              <a:t>を書き換える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27378B-B7EC-786A-E63A-37D33238B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5800" cy="4351338"/>
          </a:xfrm>
        </p:spPr>
        <p:txBody>
          <a:bodyPr/>
          <a:lstStyle/>
          <a:p>
            <a:r>
              <a:rPr kumimoji="1" lang="ja-JP" altLang="en-US"/>
              <a:t>入力する場合はそれぞれのピン名を入力します。</a:t>
            </a:r>
            <a:endParaRPr kumimoji="1" lang="en-US" altLang="ja-JP" dirty="0"/>
          </a:p>
          <a:p>
            <a:pPr lvl="1"/>
            <a:r>
              <a:rPr kumimoji="1" lang="ja-JP" altLang="en-US"/>
              <a:t>空欄だとエラーとなります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7A82052-2B2B-2A0E-57C9-3F05D9B6B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642" y="2290524"/>
            <a:ext cx="5191186" cy="456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3003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24F97A-C181-BDC6-FB24-EA2C9541D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4-1</a:t>
            </a:r>
            <a:r>
              <a:rPr kumimoji="1" lang="ja-JP" altLang="en-US"/>
              <a:t>，</a:t>
            </a:r>
            <a:r>
              <a:rPr lang="en-US" altLang="ja-JP" dirty="0"/>
              <a:t>GitHub Actions</a:t>
            </a:r>
            <a:r>
              <a:rPr lang="ja-JP" altLang="en-US"/>
              <a:t>を有効にする</a:t>
            </a:r>
            <a:endParaRPr kumimoji="1" lang="ja-JP" alt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71B4F7BD-3B5E-2387-88BC-28444E9016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402" y="1407885"/>
            <a:ext cx="10133196" cy="5341258"/>
          </a:xfrm>
          <a:prstGeom prst="rect">
            <a:avLst/>
          </a:prstGeom>
        </p:spPr>
      </p:pic>
      <p:sp>
        <p:nvSpPr>
          <p:cNvPr id="5" name="楕円 6">
            <a:extLst>
              <a:ext uri="{FF2B5EF4-FFF2-40B4-BE49-F238E27FC236}">
                <a16:creationId xmlns:a16="http://schemas.microsoft.com/office/drawing/2014/main" id="{F314CF3B-EDD3-E333-FD45-1153E4BA1070}"/>
              </a:ext>
            </a:extLst>
          </p:cNvPr>
          <p:cNvSpPr/>
          <p:nvPr/>
        </p:nvSpPr>
        <p:spPr>
          <a:xfrm>
            <a:off x="6366695" y="1817436"/>
            <a:ext cx="1372758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6">
            <a:extLst>
              <a:ext uri="{FF2B5EF4-FFF2-40B4-BE49-F238E27FC236}">
                <a16:creationId xmlns:a16="http://schemas.microsoft.com/office/drawing/2014/main" id="{D0D67A93-5954-0537-8ABE-508A8A2D5F9B}"/>
              </a:ext>
            </a:extLst>
          </p:cNvPr>
          <p:cNvSpPr/>
          <p:nvPr/>
        </p:nvSpPr>
        <p:spPr>
          <a:xfrm>
            <a:off x="4523379" y="4078513"/>
            <a:ext cx="3216074" cy="1161143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2969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BFBF7B-CB44-FB0D-F6BA-64D122140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4-2</a:t>
            </a:r>
            <a:r>
              <a:rPr kumimoji="1" lang="ja-JP" altLang="en-US"/>
              <a:t>，</a:t>
            </a:r>
            <a:r>
              <a:rPr lang="en-US" altLang="ja-JP" dirty="0"/>
              <a:t>GitHub Actions</a:t>
            </a:r>
            <a:r>
              <a:rPr lang="ja-JP" altLang="en-US"/>
              <a:t>を有効にする</a:t>
            </a:r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3664D4A-FC66-BD47-FE34-286FD271C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81" y="1635781"/>
            <a:ext cx="11211038" cy="4687255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D4294E24-8F97-3E4E-FC45-E9E81E0AF63E}"/>
              </a:ext>
            </a:extLst>
          </p:cNvPr>
          <p:cNvSpPr/>
          <p:nvPr/>
        </p:nvSpPr>
        <p:spPr>
          <a:xfrm>
            <a:off x="3933810" y="5283592"/>
            <a:ext cx="4186061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457387CE-175B-9B49-39C5-B184903B315A}"/>
              </a:ext>
            </a:extLst>
          </p:cNvPr>
          <p:cNvSpPr/>
          <p:nvPr/>
        </p:nvSpPr>
        <p:spPr>
          <a:xfrm>
            <a:off x="2230122" y="2122236"/>
            <a:ext cx="1372758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3248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719BC8-05F8-70B6-37FA-8F46D5E1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5</a:t>
            </a:r>
            <a:r>
              <a:rPr kumimoji="1" lang="ja-JP" altLang="en-US"/>
              <a:t>，</a:t>
            </a:r>
            <a:r>
              <a:rPr lang="en-US" altLang="ja-JP" dirty="0"/>
              <a:t>GitHub Actions</a:t>
            </a:r>
            <a:r>
              <a:rPr lang="ja-JP" altLang="en-US"/>
              <a:t>で</a:t>
            </a:r>
            <a:r>
              <a:rPr lang="en-US" altLang="ja-JP" dirty="0"/>
              <a:t>GDS</a:t>
            </a:r>
            <a:r>
              <a:rPr lang="ja-JP" altLang="en-US"/>
              <a:t>を実行する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8545DA-01E4-6B45-279C-0930E6325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/>
              <a:t>gds</a:t>
            </a:r>
            <a:r>
              <a:rPr kumimoji="1" lang="ja-JP" altLang="en-US"/>
              <a:t>を選択します</a:t>
            </a:r>
            <a:endParaRPr kumimoji="1" lang="en-US" altLang="ja-JP"/>
          </a:p>
          <a:p>
            <a:pPr lvl="1"/>
            <a:r>
              <a:rPr kumimoji="1" lang="en-US" altLang="ja-JP"/>
              <a:t>GDS</a:t>
            </a:r>
            <a:r>
              <a:rPr kumimoji="1" lang="ja-JP" altLang="en-US"/>
              <a:t>が半導体製造のためのファイルとなります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3CF231B-EB79-15F4-8EF3-8C4550252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745420"/>
            <a:ext cx="7772400" cy="4112580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8933FF52-94CB-65FA-9705-2DDE0AB9BB43}"/>
              </a:ext>
            </a:extLst>
          </p:cNvPr>
          <p:cNvSpPr/>
          <p:nvPr/>
        </p:nvSpPr>
        <p:spPr>
          <a:xfrm>
            <a:off x="2080187" y="4789714"/>
            <a:ext cx="658368" cy="261257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10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3F2E0C1D-5618-1447-932B-93C9A6546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58" y="693057"/>
            <a:ext cx="11974284" cy="5471885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B61084D7-DF09-F5B3-BC66-9B9029194245}"/>
              </a:ext>
            </a:extLst>
          </p:cNvPr>
          <p:cNvSpPr/>
          <p:nvPr/>
        </p:nvSpPr>
        <p:spPr>
          <a:xfrm>
            <a:off x="10422131" y="3208776"/>
            <a:ext cx="1566672" cy="441434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D6ADBFBE-AFC6-6C49-D0C6-115B6790F19F}"/>
              </a:ext>
            </a:extLst>
          </p:cNvPr>
          <p:cNvSpPr/>
          <p:nvPr/>
        </p:nvSpPr>
        <p:spPr>
          <a:xfrm>
            <a:off x="8586071" y="3925719"/>
            <a:ext cx="1566672" cy="980109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4B81A364-3CEF-A96F-3085-FDC7CFA38C5C}"/>
              </a:ext>
            </a:extLst>
          </p:cNvPr>
          <p:cNvSpPr/>
          <p:nvPr/>
        </p:nvSpPr>
        <p:spPr>
          <a:xfrm>
            <a:off x="6241143" y="2666605"/>
            <a:ext cx="2575524" cy="983605"/>
          </a:xfrm>
          <a:prstGeom prst="wedgeRoundRectCallout">
            <a:avLst>
              <a:gd name="adj1" fmla="val 55925"/>
              <a:gd name="adj2" fmla="val 8839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ターゲットとなる</a:t>
            </a:r>
            <a:r>
              <a:rPr lang="en-US" altLang="ja-JP" dirty="0"/>
              <a:t>Branch</a:t>
            </a:r>
            <a:r>
              <a:rPr lang="ja-JP" altLang="en-US"/>
              <a:t>名を選択する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0918462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BA4CC0C-D384-4C5D-94C9-89B6815DC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53" y="1059543"/>
            <a:ext cx="11488526" cy="4746171"/>
          </a:xfrm>
          <a:prstGeom prst="rect">
            <a:avLst/>
          </a:prstGeom>
        </p:spPr>
      </p:pic>
      <p:sp>
        <p:nvSpPr>
          <p:cNvPr id="4" name="楕円 6">
            <a:extLst>
              <a:ext uri="{FF2B5EF4-FFF2-40B4-BE49-F238E27FC236}">
                <a16:creationId xmlns:a16="http://schemas.microsoft.com/office/drawing/2014/main" id="{AC9E9890-4839-9B83-CAF1-8FFF90485ED0}"/>
              </a:ext>
            </a:extLst>
          </p:cNvPr>
          <p:cNvSpPr/>
          <p:nvPr/>
        </p:nvSpPr>
        <p:spPr>
          <a:xfrm>
            <a:off x="3273843" y="4586514"/>
            <a:ext cx="1566672" cy="638629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854BE44E-2906-4E7B-40D3-0E8D2E15F1BD}"/>
              </a:ext>
            </a:extLst>
          </p:cNvPr>
          <p:cNvSpPr/>
          <p:nvPr/>
        </p:nvSpPr>
        <p:spPr>
          <a:xfrm>
            <a:off x="1117600" y="3290719"/>
            <a:ext cx="2575524" cy="983605"/>
          </a:xfrm>
          <a:prstGeom prst="wedgeRoundRectCallout">
            <a:avLst>
              <a:gd name="adj1" fmla="val 55925"/>
              <a:gd name="adj2" fmla="val 8839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/>
              <a:t>生成中はクルクル</a:t>
            </a:r>
            <a:endParaRPr lang="en-US" altLang="ja-JP" dirty="0"/>
          </a:p>
          <a:p>
            <a:pPr algn="ctr"/>
            <a:r>
              <a:rPr lang="ja-JP" altLang="en-US"/>
              <a:t>回転する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9999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0FC6E590-BBC4-1FDD-F994-802F32CFA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888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E7B8CD9-8414-601E-9DE4-8FAD11687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19317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ja-JP" sz="6000" b="1">
                <a:solidFill>
                  <a:srgbClr val="FFFF00"/>
                </a:solidFill>
              </a:rPr>
              <a:t>TinyTapeout</a:t>
            </a:r>
            <a:r>
              <a:rPr kumimoji="1" lang="ja-JP" altLang="en-US" sz="6000" b="1">
                <a:solidFill>
                  <a:srgbClr val="FFFF00"/>
                </a:solidFill>
              </a:rPr>
              <a:t>とは？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9BDC58-DEA0-5011-B7BE-A249F3D89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3052980"/>
            <a:ext cx="9144000" cy="1098395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 algn="ctr">
              <a:buNone/>
            </a:pPr>
            <a:r>
              <a:rPr kumimoji="1" lang="ja-JP" altLang="en-US" sz="2400" b="1">
                <a:solidFill>
                  <a:srgbClr val="FFFF00"/>
                </a:solidFill>
              </a:rPr>
              <a:t>デジタル・デザイン</a:t>
            </a:r>
            <a:r>
              <a:rPr kumimoji="1" lang="ja-JP" altLang="en-US" sz="2400">
                <a:solidFill>
                  <a:srgbClr val="FFFF00"/>
                </a:solidFill>
              </a:rPr>
              <a:t>を実際の</a:t>
            </a:r>
            <a:r>
              <a:rPr kumimoji="1" lang="ja-JP" altLang="en-US" sz="2400" b="1">
                <a:solidFill>
                  <a:srgbClr val="FFFF00"/>
                </a:solidFill>
              </a:rPr>
              <a:t>チップ上で製造</a:t>
            </a:r>
            <a:r>
              <a:rPr kumimoji="1" lang="ja-JP" altLang="en-US" sz="2400">
                <a:solidFill>
                  <a:srgbClr val="FFFF00"/>
                </a:solidFill>
              </a:rPr>
              <a:t>することを、</a:t>
            </a:r>
            <a:endParaRPr kumimoji="1" lang="en-US" altLang="ja-JP" sz="240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kumimoji="1" lang="ja-JP" altLang="en-US" sz="2400">
                <a:solidFill>
                  <a:srgbClr val="FFFF00"/>
                </a:solidFill>
              </a:rPr>
              <a:t>これまで以上に簡単かつ安価に実現する</a:t>
            </a:r>
            <a:r>
              <a:rPr kumimoji="1" lang="ja-JP" altLang="en-US" sz="2400" b="1">
                <a:solidFill>
                  <a:srgbClr val="FFFF00"/>
                </a:solidFill>
              </a:rPr>
              <a:t>教育プロジェクト</a:t>
            </a:r>
            <a:r>
              <a:rPr kumimoji="1" lang="ja-JP" altLang="en-US" sz="2400">
                <a:solidFill>
                  <a:srgbClr val="FFFF00"/>
                </a:solidFill>
              </a:rPr>
              <a:t>です！</a:t>
            </a:r>
            <a:endParaRPr kumimoji="1" lang="en-US" altLang="ja-JP" sz="240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altLang="ja-JP" sz="2400">
                <a:solidFill>
                  <a:srgbClr val="FFFF00"/>
                </a:solidFill>
              </a:rPr>
              <a:t>https://tinytapeout.com/</a:t>
            </a:r>
            <a:endParaRPr kumimoji="1" lang="ja-JP" altLang="en-US" sz="24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786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BCB0E9B-6489-2935-C98E-587624231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17" y="870858"/>
            <a:ext cx="11997605" cy="510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43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1D8A910-68C0-4A78-E3E8-D751C3119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036" y="209550"/>
            <a:ext cx="4457700" cy="6438900"/>
          </a:xfrm>
          <a:prstGeom prst="rect">
            <a:avLst/>
          </a:prstGeom>
        </p:spPr>
      </p:pic>
      <p:pic>
        <p:nvPicPr>
          <p:cNvPr id="4" name="Picture 2" descr="png">
            <a:extLst>
              <a:ext uri="{FF2B5EF4-FFF2-40B4-BE49-F238E27FC236}">
                <a16:creationId xmlns:a16="http://schemas.microsoft.com/office/drawing/2014/main" id="{E22DA4A7-DA11-928D-1A99-86E00C97732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983" y="527730"/>
            <a:ext cx="7562017" cy="580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4009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B1E84A-5341-66D2-E520-EB0C18FF8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6</a:t>
            </a:r>
            <a:r>
              <a:rPr kumimoji="1" lang="ja-JP" altLang="en-US"/>
              <a:t>，</a:t>
            </a:r>
            <a:r>
              <a:rPr lang="en-US" altLang="ja-JP" dirty="0"/>
              <a:t>GitHub Actions</a:t>
            </a:r>
            <a:r>
              <a:rPr lang="ja-JP" altLang="en-US"/>
              <a:t>で</a:t>
            </a:r>
            <a:r>
              <a:rPr lang="en-US" altLang="ja-JP" dirty="0"/>
              <a:t>test</a:t>
            </a:r>
            <a:r>
              <a:rPr lang="ja-JP" altLang="en-US"/>
              <a:t>を実行する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39F135-A13E-D558-42B5-D650A4912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GDS</a:t>
            </a:r>
            <a:r>
              <a:rPr lang="ja-JP" altLang="en-US"/>
              <a:t>の</a:t>
            </a:r>
            <a:r>
              <a:rPr kumimoji="1" lang="ja-JP" altLang="en-US"/>
              <a:t>実行ができていれば、エラーは出ません。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06863BA-3642-6F2D-22DE-958B88D97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915" y="2411758"/>
            <a:ext cx="5773057" cy="44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824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290E5A-D525-9172-D3D4-83CA8781F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7</a:t>
            </a:r>
            <a:r>
              <a:rPr kumimoji="1" lang="ja-JP" altLang="en-US"/>
              <a:t>，</a:t>
            </a:r>
            <a:r>
              <a:rPr kumimoji="1" lang="en-US" altLang="ja-JP" dirty="0" err="1"/>
              <a:t>TinyTapeout</a:t>
            </a:r>
            <a:r>
              <a:rPr kumimoji="1" lang="ja-JP" altLang="en-US"/>
              <a:t>に提出</a:t>
            </a:r>
            <a:r>
              <a:rPr kumimoji="1" lang="en-US" altLang="ja-JP" dirty="0"/>
              <a:t>(submit)</a:t>
            </a:r>
            <a:r>
              <a:rPr kumimoji="1" lang="ja-JP" altLang="en-US"/>
              <a:t>する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ABA7E6-5634-E2D8-D91C-3E8227FFC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743" y="1874521"/>
            <a:ext cx="10515600" cy="4503610"/>
          </a:xfrm>
        </p:spPr>
        <p:txBody>
          <a:bodyPr/>
          <a:lstStyle/>
          <a:p>
            <a:r>
              <a:rPr lang="en-US" altLang="ja-JP"/>
              <a:t>TinyTapeout</a:t>
            </a:r>
            <a:r>
              <a:rPr lang="ja-JP" altLang="en-US"/>
              <a:t>の</a:t>
            </a:r>
            <a:r>
              <a:rPr lang="en-US" altLang="ja-JP"/>
              <a:t>HP</a:t>
            </a:r>
            <a:r>
              <a:rPr lang="ja-JP" altLang="en-US"/>
              <a:t>から提出</a:t>
            </a:r>
            <a:r>
              <a:rPr lang="en-US" altLang="ja-JP"/>
              <a:t>(submit)</a:t>
            </a:r>
            <a:r>
              <a:rPr lang="ja-JP" altLang="en-US"/>
              <a:t>を行う</a:t>
            </a:r>
            <a:endParaRPr lang="en-US" altLang="ja-JP"/>
          </a:p>
          <a:p>
            <a:pPr lvl="1"/>
            <a:r>
              <a:rPr lang="en-US" altLang="ja-JP">
                <a:hlinkClick r:id="rId2"/>
              </a:rPr>
              <a:t>https://app.tinytapeout.com/projects/create</a:t>
            </a:r>
            <a:endParaRPr lang="en-US" altLang="ja-JP"/>
          </a:p>
          <a:p>
            <a:pPr lvl="1"/>
            <a:r>
              <a:rPr lang="en-US" altLang="ja-JP"/>
              <a:t>GitHub</a:t>
            </a:r>
            <a:r>
              <a:rPr lang="ja-JP" altLang="en-US"/>
              <a:t>と</a:t>
            </a:r>
            <a:r>
              <a:rPr lang="en-US" altLang="ja-JP"/>
              <a:t>TinyTapeout</a:t>
            </a:r>
            <a:r>
              <a:rPr lang="ja-JP" altLang="en-US"/>
              <a:t>のアカウントを紐づけられる</a:t>
            </a:r>
            <a:endParaRPr lang="en-US" altLang="ja-JP"/>
          </a:p>
          <a:p>
            <a:pPr lvl="1"/>
            <a:r>
              <a:rPr lang="ja-JP" altLang="en-US"/>
              <a:t>ここで、支払いも行われます</a:t>
            </a: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77CDAD07-791B-C95F-5CC1-C6B2DA853D63}"/>
              </a:ext>
            </a:extLst>
          </p:cNvPr>
          <p:cNvGrpSpPr/>
          <p:nvPr/>
        </p:nvGrpSpPr>
        <p:grpSpPr>
          <a:xfrm>
            <a:off x="2385264" y="3886175"/>
            <a:ext cx="7582557" cy="2491956"/>
            <a:chOff x="2522720" y="2880348"/>
            <a:chExt cx="7582557" cy="2491956"/>
          </a:xfrm>
        </p:grpSpPr>
        <p:pic>
          <p:nvPicPr>
            <p:cNvPr id="9" name="図 8" descr="グラフィカル ユーザー インターフェイス, アプリケーション&#10;&#10;自動的に生成された説明">
              <a:extLst>
                <a:ext uri="{FF2B5EF4-FFF2-40B4-BE49-F238E27FC236}">
                  <a16:creationId xmlns:a16="http://schemas.microsoft.com/office/drawing/2014/main" id="{0CC6C598-8F8F-7F98-9117-AB457822C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2720" y="2880348"/>
              <a:ext cx="7582557" cy="2491956"/>
            </a:xfrm>
            <a:prstGeom prst="rect">
              <a:avLst/>
            </a:prstGeom>
          </p:spPr>
        </p:pic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83B70494-5740-071D-1BFD-7D0A9B9EDD95}"/>
                </a:ext>
              </a:extLst>
            </p:cNvPr>
            <p:cNvSpPr/>
            <p:nvPr/>
          </p:nvSpPr>
          <p:spPr>
            <a:xfrm>
              <a:off x="4492260" y="4750047"/>
              <a:ext cx="3368566" cy="44143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73631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AEE4AF90-262C-F099-AA40-31AC39CF42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19" y="0"/>
            <a:ext cx="5840892" cy="6858000"/>
          </a:xfrm>
          <a:prstGeom prst="rect">
            <a:avLst/>
          </a:prstGeom>
        </p:spPr>
      </p:pic>
      <p:pic>
        <p:nvPicPr>
          <p:cNvPr id="12" name="コンテンツ プレースホルダー 4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08A408BA-AF20-A3A7-E2D9-3CEB3AFE4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982" y="1253331"/>
            <a:ext cx="48734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47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290E5A-D525-9172-D3D4-83CA8781F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8</a:t>
            </a:r>
            <a:r>
              <a:rPr kumimoji="1" lang="ja-JP" altLang="en-US"/>
              <a:t>，</a:t>
            </a:r>
            <a:r>
              <a:rPr kumimoji="1" lang="en-US" altLang="ja-JP" dirty="0" err="1"/>
              <a:t>TinyTapaout</a:t>
            </a:r>
            <a:r>
              <a:rPr kumimoji="1" lang="ja-JP" altLang="en-US"/>
              <a:t>に登録される</a:t>
            </a:r>
          </a:p>
        </p:txBody>
      </p:sp>
      <p:pic>
        <p:nvPicPr>
          <p:cNvPr id="11" name="図 10" descr="コンピューター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58D3AC27-E99A-F1A3-5723-D0FD65B3B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67"/>
          <a:stretch/>
        </p:blipFill>
        <p:spPr>
          <a:xfrm>
            <a:off x="771872" y="1320039"/>
            <a:ext cx="4965361" cy="5446521"/>
          </a:xfrm>
          <a:prstGeom prst="rect">
            <a:avLst/>
          </a:prstGeom>
        </p:spPr>
      </p:pic>
      <p:pic>
        <p:nvPicPr>
          <p:cNvPr id="8" name="図 7" descr="コンピューター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A45DC842-6EEC-FB1D-FA5E-55A1C311DA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22"/>
          <a:stretch/>
        </p:blipFill>
        <p:spPr>
          <a:xfrm>
            <a:off x="5737233" y="3429000"/>
            <a:ext cx="6506362" cy="3165475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9127AB36-EC1F-D605-4B74-FB1D0D3D3C68}"/>
              </a:ext>
            </a:extLst>
          </p:cNvPr>
          <p:cNvSpPr/>
          <p:nvPr/>
        </p:nvSpPr>
        <p:spPr>
          <a:xfrm>
            <a:off x="7306131" y="5911335"/>
            <a:ext cx="3368566" cy="39802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65734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D0F17B-0F00-4B56-8FD3-385CB1B7E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001AFEA-2442-4A9F-BA37-8C469F306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1FE0500-24D3-8C5F-4FFD-3321A053D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08" y="637046"/>
            <a:ext cx="5174207" cy="29714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ローカル環境構築手順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Block Arc 12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872052">
            <a:off x="6113252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53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39D0D-7D6C-A73E-D3B5-098D4953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1, Local</a:t>
            </a:r>
            <a:r>
              <a:rPr kumimoji="1" lang="ja-JP" altLang="en-US"/>
              <a:t>環境で</a:t>
            </a:r>
            <a:r>
              <a:rPr kumimoji="1" lang="en-US" altLang="ja-JP" dirty="0"/>
              <a:t>GDS</a:t>
            </a:r>
            <a:r>
              <a:rPr kumimoji="1" lang="ja-JP" altLang="en-US"/>
              <a:t>を</a:t>
            </a:r>
            <a:r>
              <a:rPr lang="ja-JP" altLang="en-US"/>
              <a:t>生成</a:t>
            </a:r>
            <a:r>
              <a:rPr kumimoji="1" lang="ja-JP" altLang="en-US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C25B90-059F-AA10-9DAB-A4D04FEE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毎回</a:t>
            </a:r>
            <a:r>
              <a:rPr kumimoji="1" lang="en-US" altLang="ja-JP" dirty="0" err="1"/>
              <a:t>github</a:t>
            </a:r>
            <a:r>
              <a:rPr kumimoji="1" lang="ja-JP" altLang="en-US" dirty="0"/>
              <a:t>にアップロードして、ビルドを試すのでは開発効率が非常に悪いです。</a:t>
            </a:r>
            <a:endParaRPr kumimoji="1" lang="en-US" altLang="ja-JP" dirty="0"/>
          </a:p>
          <a:p>
            <a:pPr lvl="1"/>
            <a:r>
              <a:rPr lang="ja-JP" altLang="en-US" dirty="0"/>
              <a:t>そこで、ローカルでビルド（</a:t>
            </a:r>
            <a:r>
              <a:rPr lang="en-US" altLang="ja-JP" dirty="0"/>
              <a:t>GDS</a:t>
            </a:r>
            <a:r>
              <a:rPr lang="ja-JP" altLang="en-US" dirty="0"/>
              <a:t>生成）をする方法を解説します。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環境</a:t>
            </a:r>
            <a:endParaRPr kumimoji="1" lang="en-US" altLang="ja-JP" dirty="0"/>
          </a:p>
          <a:p>
            <a:pPr lvl="1"/>
            <a:r>
              <a:rPr lang="en-US" altLang="ja-JP" dirty="0"/>
              <a:t>WSL</a:t>
            </a:r>
            <a:r>
              <a:rPr lang="ja-JP" altLang="en-US" dirty="0"/>
              <a:t>上の</a:t>
            </a:r>
            <a:r>
              <a:rPr lang="en-US" altLang="ja-JP" dirty="0"/>
              <a:t>Ubuntu24.04</a:t>
            </a:r>
          </a:p>
          <a:p>
            <a:pPr lvl="1"/>
            <a:r>
              <a:rPr kumimoji="1" lang="en-US" altLang="ja-JP" dirty="0"/>
              <a:t>Docker Desktop</a:t>
            </a:r>
            <a:r>
              <a:rPr lang="ja-JP" altLang="en-US" dirty="0"/>
              <a:t> </a:t>
            </a:r>
            <a:r>
              <a:rPr lang="en-US" altLang="ja-JP" dirty="0"/>
              <a:t>for Windows</a:t>
            </a:r>
          </a:p>
          <a:p>
            <a:pPr lvl="1"/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17019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519C05-7822-9E94-EA69-A32A72DE6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2-1, Docker</a:t>
            </a:r>
            <a:r>
              <a:rPr lang="ja-JP" altLang="en-US" dirty="0"/>
              <a:t>オプションの設定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0560C14A-299B-04B5-707D-AE5D12254E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2080" y="1820517"/>
            <a:ext cx="7767839" cy="4351338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C43644EF-A5D4-8583-6C1A-0F20B60B729B}"/>
              </a:ext>
            </a:extLst>
          </p:cNvPr>
          <p:cNvSpPr/>
          <p:nvPr/>
        </p:nvSpPr>
        <p:spPr>
          <a:xfrm>
            <a:off x="2452022" y="3429000"/>
            <a:ext cx="1190253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1216D0E9-061E-9280-BE90-B4F256A4C809}"/>
              </a:ext>
            </a:extLst>
          </p:cNvPr>
          <p:cNvSpPr/>
          <p:nvPr/>
        </p:nvSpPr>
        <p:spPr>
          <a:xfrm>
            <a:off x="8433935" y="1778142"/>
            <a:ext cx="521055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472DA8BB-FD0D-F387-8E52-58F508014851}"/>
              </a:ext>
            </a:extLst>
          </p:cNvPr>
          <p:cNvSpPr/>
          <p:nvPr/>
        </p:nvSpPr>
        <p:spPr>
          <a:xfrm>
            <a:off x="6548943" y="3141233"/>
            <a:ext cx="847991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CCF7AFF8-0A02-C562-95BC-1D710BF2846B}"/>
              </a:ext>
            </a:extLst>
          </p:cNvPr>
          <p:cNvSpPr/>
          <p:nvPr/>
        </p:nvSpPr>
        <p:spPr>
          <a:xfrm>
            <a:off x="4325940" y="4095650"/>
            <a:ext cx="847991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C3473805-01DC-37F0-09CD-4593794B329C}"/>
              </a:ext>
            </a:extLst>
          </p:cNvPr>
          <p:cNvSpPr/>
          <p:nvPr/>
        </p:nvSpPr>
        <p:spPr>
          <a:xfrm>
            <a:off x="9091222" y="5806105"/>
            <a:ext cx="847991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吹き出し: 角を丸めた四角形 10">
            <a:extLst>
              <a:ext uri="{FF2B5EF4-FFF2-40B4-BE49-F238E27FC236}">
                <a16:creationId xmlns:a16="http://schemas.microsoft.com/office/drawing/2014/main" id="{9A54213F-A763-B618-D595-37D9C2CCA33F}"/>
              </a:ext>
            </a:extLst>
          </p:cNvPr>
          <p:cNvSpPr/>
          <p:nvPr/>
        </p:nvSpPr>
        <p:spPr>
          <a:xfrm>
            <a:off x="2079110" y="2695194"/>
            <a:ext cx="745823" cy="556813"/>
          </a:xfrm>
          <a:prstGeom prst="wedgeRoundRectCallout">
            <a:avLst>
              <a:gd name="adj1" fmla="val 40811"/>
              <a:gd name="adj2" fmla="val 7809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2</a:t>
            </a:r>
            <a:endParaRPr kumimoji="1" lang="ja-JP" altLang="en-US" sz="2800" dirty="0"/>
          </a:p>
        </p:txBody>
      </p:sp>
      <p:sp>
        <p:nvSpPr>
          <p:cNvPr id="12" name="吹き出し: 角を丸めた四角形 11">
            <a:extLst>
              <a:ext uri="{FF2B5EF4-FFF2-40B4-BE49-F238E27FC236}">
                <a16:creationId xmlns:a16="http://schemas.microsoft.com/office/drawing/2014/main" id="{D743B741-DEBC-B08D-468D-1E99B0CA6003}"/>
              </a:ext>
            </a:extLst>
          </p:cNvPr>
          <p:cNvSpPr/>
          <p:nvPr/>
        </p:nvSpPr>
        <p:spPr>
          <a:xfrm>
            <a:off x="7794535" y="1248148"/>
            <a:ext cx="745823" cy="556813"/>
          </a:xfrm>
          <a:prstGeom prst="wedgeRoundRectCallout">
            <a:avLst>
              <a:gd name="adj1" fmla="val 40811"/>
              <a:gd name="adj2" fmla="val 7809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1</a:t>
            </a:r>
            <a:endParaRPr kumimoji="1" lang="ja-JP" altLang="en-US" sz="2800" dirty="0"/>
          </a:p>
        </p:txBody>
      </p:sp>
      <p:sp>
        <p:nvSpPr>
          <p:cNvPr id="13" name="吹き出し: 角を丸めた四角形 12">
            <a:extLst>
              <a:ext uri="{FF2B5EF4-FFF2-40B4-BE49-F238E27FC236}">
                <a16:creationId xmlns:a16="http://schemas.microsoft.com/office/drawing/2014/main" id="{295C65BE-99A9-747D-C364-AE44D8BDCE2C}"/>
              </a:ext>
            </a:extLst>
          </p:cNvPr>
          <p:cNvSpPr/>
          <p:nvPr/>
        </p:nvSpPr>
        <p:spPr>
          <a:xfrm>
            <a:off x="6029514" y="2486518"/>
            <a:ext cx="745823" cy="556813"/>
          </a:xfrm>
          <a:prstGeom prst="wedgeRoundRectCallout">
            <a:avLst>
              <a:gd name="adj1" fmla="val 40811"/>
              <a:gd name="adj2" fmla="val 7809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3</a:t>
            </a:r>
            <a:endParaRPr kumimoji="1" lang="ja-JP" altLang="en-US" sz="2800" dirty="0"/>
          </a:p>
        </p:txBody>
      </p:sp>
      <p:sp>
        <p:nvSpPr>
          <p:cNvPr id="14" name="吹き出し: 角を丸めた四角形 13">
            <a:extLst>
              <a:ext uri="{FF2B5EF4-FFF2-40B4-BE49-F238E27FC236}">
                <a16:creationId xmlns:a16="http://schemas.microsoft.com/office/drawing/2014/main" id="{019481B8-6E83-506C-7AE4-AE7D26FE3254}"/>
              </a:ext>
            </a:extLst>
          </p:cNvPr>
          <p:cNvSpPr/>
          <p:nvPr/>
        </p:nvSpPr>
        <p:spPr>
          <a:xfrm>
            <a:off x="5754038" y="3816011"/>
            <a:ext cx="3067506" cy="556813"/>
          </a:xfrm>
          <a:prstGeom prst="wedgeRoundRectCallout">
            <a:avLst>
              <a:gd name="adj1" fmla="val -70266"/>
              <a:gd name="adj2" fmla="val 35894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4:</a:t>
            </a:r>
            <a:r>
              <a:rPr lang="ja-JP" altLang="en-US" sz="2800" dirty="0"/>
              <a:t>利用する</a:t>
            </a:r>
            <a:r>
              <a:rPr lang="en-US" altLang="ja-JP" sz="2800" dirty="0"/>
              <a:t>distro</a:t>
            </a:r>
            <a:endParaRPr kumimoji="1" lang="ja-JP" altLang="en-US" sz="2800" dirty="0"/>
          </a:p>
        </p:txBody>
      </p:sp>
      <p:sp>
        <p:nvSpPr>
          <p:cNvPr id="15" name="吹き出し: 角を丸めた四角形 14">
            <a:extLst>
              <a:ext uri="{FF2B5EF4-FFF2-40B4-BE49-F238E27FC236}">
                <a16:creationId xmlns:a16="http://schemas.microsoft.com/office/drawing/2014/main" id="{D39D8707-FB03-B76D-EFD7-EA1060D25739}"/>
              </a:ext>
            </a:extLst>
          </p:cNvPr>
          <p:cNvSpPr/>
          <p:nvPr/>
        </p:nvSpPr>
        <p:spPr>
          <a:xfrm>
            <a:off x="8674027" y="5119463"/>
            <a:ext cx="745823" cy="556813"/>
          </a:xfrm>
          <a:prstGeom prst="wedgeRoundRectCallout">
            <a:avLst>
              <a:gd name="adj1" fmla="val 40811"/>
              <a:gd name="adj2" fmla="val 7809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5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561940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B4E06-FEF3-49DD-A264-68DB7DA35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2-2, Docker</a:t>
            </a:r>
            <a:r>
              <a:rPr lang="ja-JP" altLang="en-US" dirty="0"/>
              <a:t>グループの設定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5B93C1-3A9F-3D80-72F6-B1638ACA1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/</a:t>
            </a:r>
            <a:r>
              <a:rPr kumimoji="1" lang="en-US" altLang="ja-JP" dirty="0" err="1"/>
              <a:t>etc</a:t>
            </a:r>
            <a:r>
              <a:rPr kumimoji="1" lang="en-US" altLang="ja-JP" dirty="0"/>
              <a:t>/group</a:t>
            </a:r>
            <a:r>
              <a:rPr kumimoji="1" lang="ja-JP" altLang="en-US" dirty="0"/>
              <a:t>を</a:t>
            </a:r>
            <a:r>
              <a:rPr kumimoji="1" lang="en-US" altLang="ja-JP" dirty="0"/>
              <a:t>root</a:t>
            </a:r>
            <a:r>
              <a:rPr kumimoji="1" lang="ja-JP" altLang="en-US" dirty="0"/>
              <a:t>権限で編集する</a:t>
            </a:r>
            <a:endParaRPr kumimoji="1" lang="en-US" altLang="ja-JP" dirty="0"/>
          </a:p>
          <a:p>
            <a:pPr marL="971550" lvl="1" indent="-514350">
              <a:buFont typeface="+mj-lt"/>
              <a:buAutoNum type="arabicPeriod"/>
            </a:pPr>
            <a:r>
              <a:rPr lang="en-US" altLang="ja-JP" dirty="0" err="1"/>
              <a:t>sudo</a:t>
            </a:r>
            <a:r>
              <a:rPr lang="en-US" altLang="ja-JP" dirty="0"/>
              <a:t> nano /</a:t>
            </a:r>
            <a:r>
              <a:rPr lang="en-US" altLang="ja-JP" dirty="0" err="1"/>
              <a:t>etc</a:t>
            </a:r>
            <a:r>
              <a:rPr lang="en-US" altLang="ja-JP" dirty="0"/>
              <a:t>/group</a:t>
            </a:r>
            <a:endParaRPr kumimoji="1" lang="en-US" altLang="ja-JP" dirty="0"/>
          </a:p>
          <a:p>
            <a:pPr marL="457200" indent="-457200">
              <a:buFont typeface="+mj-lt"/>
              <a:buAutoNum type="arabicPeriod"/>
            </a:pPr>
            <a:r>
              <a:rPr lang="en-US" altLang="ja-JP" dirty="0"/>
              <a:t>docker</a:t>
            </a:r>
            <a:r>
              <a:rPr lang="ja-JP" altLang="en-US" dirty="0"/>
              <a:t>グループに自分のユーザ</a:t>
            </a:r>
            <a:r>
              <a:rPr lang="en-US" altLang="ja-JP" dirty="0"/>
              <a:t>ID</a:t>
            </a:r>
            <a:r>
              <a:rPr lang="ja-JP" altLang="en-US" dirty="0"/>
              <a:t>を追加する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WSL</a:t>
            </a:r>
            <a:r>
              <a:rPr kumimoji="1" lang="ja-JP" altLang="en-US" dirty="0"/>
              <a:t>を再起動する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90E6A03-10DB-C81C-EC0B-395D404A4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8147" y="312914"/>
            <a:ext cx="2979831" cy="6089414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D0EBA0F7-9730-7800-C782-DA39DC408C73}"/>
              </a:ext>
            </a:extLst>
          </p:cNvPr>
          <p:cNvSpPr/>
          <p:nvPr/>
        </p:nvSpPr>
        <p:spPr>
          <a:xfrm>
            <a:off x="8745546" y="5940265"/>
            <a:ext cx="2850476" cy="3716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658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0CD3F8F-4D06-0A19-75E0-1D3CADDFD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デジタル・デザインとは？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E05D07-2114-5DF3-58D7-7F98D8823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kumimoji="1" lang="en-US" altLang="ja-JP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Verilog</a:t>
            </a:r>
            <a:r>
              <a:rPr kumimoji="1" lang="ja-JP" alt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で書くことも可能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9965749-7F84-38AD-A3D6-9FFB886DF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919" y="1966293"/>
            <a:ext cx="8816160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159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03F8B6-821A-B0BF-EA10-B7706F873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3,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GDS</a:t>
            </a:r>
            <a:r>
              <a:rPr kumimoji="1" lang="ja-JP" altLang="en-US" dirty="0"/>
              <a:t>を</a:t>
            </a:r>
            <a:r>
              <a:rPr lang="ja-JP" altLang="en-US" dirty="0"/>
              <a:t>生成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C20BAD-A608-CFA0-0C2D-28C65433A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必要なソフトウェアをセットアップする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546C091-CE69-9A3A-C785-CE30BB741C0D}"/>
              </a:ext>
            </a:extLst>
          </p:cNvPr>
          <p:cNvSpPr txBox="1"/>
          <p:nvPr/>
        </p:nvSpPr>
        <p:spPr>
          <a:xfrm>
            <a:off x="921656" y="3105834"/>
            <a:ext cx="1034868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sudo apt install python3.12-venv python3-tk librsvg2-bin pngquant</a:t>
            </a:r>
            <a:r>
              <a:rPr kumimoji="1" lang="ja-JP" altLang="en-US" dirty="0">
                <a:solidFill>
                  <a:schemeClr val="bg2"/>
                </a:solidFill>
              </a:rPr>
              <a:t> </a:t>
            </a:r>
            <a:r>
              <a:rPr kumimoji="1" lang="en-US" altLang="ja-JP" dirty="0">
                <a:solidFill>
                  <a:schemeClr val="bg2"/>
                </a:solidFill>
              </a:rPr>
              <a:t>make </a:t>
            </a:r>
            <a:r>
              <a:rPr kumimoji="1" lang="en-US" altLang="ja-JP" dirty="0" err="1">
                <a:solidFill>
                  <a:schemeClr val="bg2"/>
                </a:solidFill>
              </a:rPr>
              <a:t>iverilog</a:t>
            </a:r>
            <a:endParaRPr kumimoji="1" lang="en" altLang="ja-JP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408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9EA37-D7A2-4951-1698-72F44F2CF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20A291-8516-E80B-70DA-B35E3B11C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5</a:t>
            </a:r>
            <a:r>
              <a:rPr kumimoji="1" lang="en-US" altLang="ja-JP" dirty="0"/>
              <a:t>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GDS</a:t>
            </a:r>
            <a:r>
              <a:rPr kumimoji="1" lang="ja-JP" altLang="en-US" dirty="0"/>
              <a:t>を</a:t>
            </a:r>
            <a:r>
              <a:rPr lang="ja-JP" altLang="en-US" dirty="0"/>
              <a:t>生成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6EEBD3-F1AF-4E83-B4FC-B126E40C0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環境変数を設定する</a:t>
            </a:r>
            <a:endParaRPr kumimoji="1" lang="en-US" altLang="ja-JP" dirty="0"/>
          </a:p>
          <a:p>
            <a:pPr lvl="1"/>
            <a:r>
              <a:rPr lang="ja-JP" altLang="en-US" dirty="0"/>
              <a:t>再起動するたびに失われます。</a:t>
            </a:r>
            <a:endParaRPr lang="en-US" altLang="ja-JP" dirty="0"/>
          </a:p>
          <a:p>
            <a:pPr lvl="1"/>
            <a:r>
              <a:rPr lang="ja-JP" altLang="en-US" dirty="0"/>
              <a:t>永続化するには、</a:t>
            </a:r>
            <a:r>
              <a:rPr lang="en-US" altLang="ja-JP" dirty="0"/>
              <a:t>./.</a:t>
            </a:r>
            <a:r>
              <a:rPr lang="en-US" altLang="ja-JP" dirty="0" err="1"/>
              <a:t>bashrc</a:t>
            </a:r>
            <a:r>
              <a:rPr lang="ja-JP" altLang="en-US" dirty="0"/>
              <a:t>に書き込むなどしてください</a:t>
            </a:r>
          </a:p>
          <a:p>
            <a:pPr lvl="1"/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ACEA4F8-A18F-20D5-1A9E-4DD801CDEF15}"/>
              </a:ext>
            </a:extLst>
          </p:cNvPr>
          <p:cNvSpPr txBox="1"/>
          <p:nvPr/>
        </p:nvSpPr>
        <p:spPr>
          <a:xfrm>
            <a:off x="921656" y="3448094"/>
            <a:ext cx="10348687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export PDK_ROOT=~/</a:t>
            </a:r>
            <a:r>
              <a:rPr kumimoji="1" lang="en" altLang="ja-JP" dirty="0" err="1">
                <a:solidFill>
                  <a:schemeClr val="bg2"/>
                </a:solidFill>
              </a:rPr>
              <a:t>ttsetup</a:t>
            </a:r>
            <a:r>
              <a:rPr kumimoji="1" lang="en" altLang="ja-JP" dirty="0">
                <a:solidFill>
                  <a:schemeClr val="bg2"/>
                </a:solidFill>
              </a:rPr>
              <a:t>/</a:t>
            </a:r>
            <a:r>
              <a:rPr kumimoji="1" lang="en" altLang="ja-JP" dirty="0" err="1">
                <a:solidFill>
                  <a:schemeClr val="bg2"/>
                </a:solidFill>
              </a:rPr>
              <a:t>pdk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export PDK=</a:t>
            </a:r>
            <a:r>
              <a:rPr lang="en" altLang="ja-JP" dirty="0">
                <a:solidFill>
                  <a:schemeClr val="bg2"/>
                </a:solidFill>
              </a:rPr>
              <a:t>sky130A</a:t>
            </a:r>
          </a:p>
          <a:p>
            <a:r>
              <a:rPr lang="en-US" altLang="ja-JP" dirty="0">
                <a:solidFill>
                  <a:schemeClr val="bg2"/>
                </a:solidFill>
              </a:rPr>
              <a:t>export LIBRELANE_TAG=2.4.2</a:t>
            </a:r>
            <a:endParaRPr kumimoji="1" lang="en" altLang="ja-JP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9847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E6DBC-9859-8352-5C70-5B50C4DC28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7D71E4-90A7-4623-8510-B2D4DFD34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6</a:t>
            </a:r>
            <a:r>
              <a:rPr kumimoji="1" lang="en-US" altLang="ja-JP" dirty="0"/>
              <a:t>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GDS</a:t>
            </a:r>
            <a:r>
              <a:rPr kumimoji="1" lang="ja-JP" altLang="en-US" dirty="0"/>
              <a:t>を</a:t>
            </a:r>
            <a:r>
              <a:rPr lang="ja-JP" altLang="en-US" dirty="0"/>
              <a:t>生成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824B03-DE34-013C-47E7-347D71A74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2714" cy="4351338"/>
          </a:xfrm>
        </p:spPr>
        <p:txBody>
          <a:bodyPr/>
          <a:lstStyle/>
          <a:p>
            <a:r>
              <a:rPr kumimoji="1" lang="ja-JP" altLang="en-US" dirty="0"/>
              <a:t>必要なプロジェクトを</a:t>
            </a:r>
            <a:r>
              <a:rPr kumimoji="1" lang="en-US" altLang="ja-JP" dirty="0"/>
              <a:t>clone</a:t>
            </a:r>
            <a:r>
              <a:rPr kumimoji="1" lang="ja-JP" altLang="en-US" dirty="0"/>
              <a:t>する</a:t>
            </a:r>
            <a:endParaRPr kumimoji="1" lang="en-US" altLang="ja-JP" dirty="0"/>
          </a:p>
          <a:p>
            <a:pPr lvl="1"/>
            <a:r>
              <a:rPr lang="en-US" altLang="ja-JP" dirty="0"/>
              <a:t>[</a:t>
            </a:r>
            <a:r>
              <a:rPr lang="en-US" altLang="ja-JP" dirty="0" err="1"/>
              <a:t>TT_runname</a:t>
            </a:r>
            <a:r>
              <a:rPr lang="en-US" altLang="ja-JP" dirty="0"/>
              <a:t>]=</a:t>
            </a:r>
            <a:r>
              <a:rPr lang="ja-JP" altLang="en-US" dirty="0"/>
              <a:t>投稿予定の</a:t>
            </a:r>
            <a:r>
              <a:rPr lang="en-US" altLang="ja-JP" dirty="0" err="1"/>
              <a:t>TinyTapeout</a:t>
            </a:r>
            <a:r>
              <a:rPr lang="ja-JP" altLang="en-US" dirty="0"/>
              <a:t>の名前（例：</a:t>
            </a:r>
            <a:r>
              <a:rPr lang="en-US" altLang="ja-JP" dirty="0"/>
              <a:t>sky25b</a:t>
            </a:r>
            <a:r>
              <a:rPr lang="ja-JP" altLang="en-US" dirty="0"/>
              <a:t>や</a:t>
            </a:r>
            <a:r>
              <a:rPr lang="en-US" altLang="ja-JP" dirty="0"/>
              <a:t>gf25a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kumimoji="1" lang="en-US" altLang="ja-JP" dirty="0"/>
              <a:t>[username]</a:t>
            </a:r>
            <a:r>
              <a:rPr kumimoji="1" lang="ja-JP" altLang="en-US" dirty="0"/>
              <a:t>＝投稿者の</a:t>
            </a:r>
            <a:r>
              <a:rPr kumimoji="1" lang="en-US" altLang="ja-JP" dirty="0" err="1"/>
              <a:t>github</a:t>
            </a:r>
            <a:r>
              <a:rPr kumimoji="1" lang="ja-JP" altLang="en-US" dirty="0"/>
              <a:t>のユーザー名</a:t>
            </a:r>
            <a:endParaRPr kumimoji="1" lang="en-US" altLang="ja-JP" dirty="0"/>
          </a:p>
          <a:p>
            <a:pPr lvl="1"/>
            <a:r>
              <a:rPr lang="en-US" altLang="ja-JP" dirty="0"/>
              <a:t>[</a:t>
            </a:r>
            <a:r>
              <a:rPr lang="en-US" altLang="ja-JP" dirty="0" err="1"/>
              <a:t>projectname</a:t>
            </a:r>
            <a:r>
              <a:rPr lang="en-US" altLang="ja-JP" dirty="0"/>
              <a:t>]</a:t>
            </a:r>
            <a:r>
              <a:rPr lang="ja-JP" altLang="en-US" dirty="0"/>
              <a:t>＝本プロジェクトの名前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4FD1081-DF03-1FED-F3DA-AF96FD2CA97D}"/>
              </a:ext>
            </a:extLst>
          </p:cNvPr>
          <p:cNvSpPr txBox="1"/>
          <p:nvPr/>
        </p:nvSpPr>
        <p:spPr>
          <a:xfrm>
            <a:off x="921656" y="3861874"/>
            <a:ext cx="10348687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git clone https://github.com/[username]/tt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 ~/tt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cd ~/tt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git clone https://github.com/TinyTapeout/tt-support-tools tt</a:t>
            </a:r>
          </a:p>
        </p:txBody>
      </p:sp>
    </p:spTree>
    <p:extLst>
      <p:ext uri="{BB962C8B-B14F-4D97-AF65-F5344CB8AC3E}">
        <p14:creationId xmlns:p14="http://schemas.microsoft.com/office/powerpoint/2010/main" val="23895355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67A1A-620A-C009-D1EF-FC2E1441C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0639A9-42F0-9FD5-E022-28960D1D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7</a:t>
            </a:r>
            <a:r>
              <a:rPr kumimoji="1" lang="en-US" altLang="ja-JP" dirty="0"/>
              <a:t>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GDS</a:t>
            </a:r>
            <a:r>
              <a:rPr kumimoji="1" lang="ja-JP" altLang="en-US" dirty="0"/>
              <a:t>を</a:t>
            </a:r>
            <a:r>
              <a:rPr lang="ja-JP" altLang="en-US" dirty="0"/>
              <a:t>生成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68672C-BC5E-C288-23B7-BD8841C66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Python</a:t>
            </a:r>
            <a:r>
              <a:rPr kumimoji="1" lang="ja-JP" altLang="en-US"/>
              <a:t>環境を整備する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CF4661F-A485-A427-06FA-632C5A0794B4}"/>
              </a:ext>
            </a:extLst>
          </p:cNvPr>
          <p:cNvSpPr txBox="1"/>
          <p:nvPr/>
        </p:nvSpPr>
        <p:spPr>
          <a:xfrm>
            <a:off x="921656" y="3105834"/>
            <a:ext cx="10348687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</a:t>
            </a:r>
            <a:r>
              <a:rPr kumimoji="1" lang="en" altLang="ja-JP" dirty="0" err="1">
                <a:solidFill>
                  <a:schemeClr val="bg2"/>
                </a:solidFill>
              </a:rPr>
              <a:t>mkdir</a:t>
            </a:r>
            <a:r>
              <a:rPr kumimoji="1" lang="en" altLang="ja-JP" dirty="0">
                <a:solidFill>
                  <a:schemeClr val="bg2"/>
                </a:solidFill>
              </a:rPr>
              <a:t> ~/</a:t>
            </a:r>
            <a:r>
              <a:rPr kumimoji="1" lang="en" altLang="ja-JP" dirty="0" err="1">
                <a:solidFill>
                  <a:schemeClr val="bg2"/>
                </a:solidFill>
              </a:rPr>
              <a:t>ttsetup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python3 -m </a:t>
            </a:r>
            <a:r>
              <a:rPr kumimoji="1" lang="en" altLang="ja-JP" dirty="0" err="1">
                <a:solidFill>
                  <a:schemeClr val="bg2"/>
                </a:solidFill>
              </a:rPr>
              <a:t>venv</a:t>
            </a:r>
            <a:r>
              <a:rPr kumimoji="1" lang="en" altLang="ja-JP" dirty="0">
                <a:solidFill>
                  <a:schemeClr val="bg2"/>
                </a:solidFill>
              </a:rPr>
              <a:t> ~/</a:t>
            </a:r>
            <a:r>
              <a:rPr kumimoji="1" lang="en" altLang="ja-JP" dirty="0" err="1">
                <a:solidFill>
                  <a:schemeClr val="bg2"/>
                </a:solidFill>
              </a:rPr>
              <a:t>ttsetup</a:t>
            </a:r>
            <a:r>
              <a:rPr kumimoji="1" lang="en" altLang="ja-JP" dirty="0">
                <a:solidFill>
                  <a:schemeClr val="bg2"/>
                </a:solidFill>
              </a:rPr>
              <a:t>/</a:t>
            </a:r>
            <a:r>
              <a:rPr kumimoji="1" lang="en" altLang="ja-JP" dirty="0" err="1">
                <a:solidFill>
                  <a:schemeClr val="bg2"/>
                </a:solidFill>
              </a:rPr>
              <a:t>venv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source ~/</a:t>
            </a:r>
            <a:r>
              <a:rPr kumimoji="1" lang="en" altLang="ja-JP" dirty="0" err="1">
                <a:solidFill>
                  <a:schemeClr val="bg2"/>
                </a:solidFill>
              </a:rPr>
              <a:t>ttsetup</a:t>
            </a:r>
            <a:r>
              <a:rPr kumimoji="1" lang="en" altLang="ja-JP" dirty="0">
                <a:solidFill>
                  <a:schemeClr val="bg2"/>
                </a:solidFill>
              </a:rPr>
              <a:t>/</a:t>
            </a:r>
            <a:r>
              <a:rPr kumimoji="1" lang="en" altLang="ja-JP" dirty="0" err="1">
                <a:solidFill>
                  <a:schemeClr val="bg2"/>
                </a:solidFill>
              </a:rPr>
              <a:t>venv</a:t>
            </a:r>
            <a:r>
              <a:rPr kumimoji="1" lang="en" altLang="ja-JP" dirty="0">
                <a:solidFill>
                  <a:schemeClr val="bg2"/>
                </a:solidFill>
              </a:rPr>
              <a:t>/bin/activate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pip install -r ~/tt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-tt_um_[username]_[projectname]/tt/requirements.txt</a:t>
            </a:r>
          </a:p>
          <a:p>
            <a:r>
              <a:rPr lang="en" altLang="ja-JP" dirty="0">
                <a:solidFill>
                  <a:schemeClr val="bg2"/>
                </a:solidFill>
              </a:rPr>
              <a:t>&gt; </a:t>
            </a:r>
            <a:r>
              <a:rPr lang="en-US" altLang="ja-JP" dirty="0">
                <a:solidFill>
                  <a:schemeClr val="bg2"/>
                </a:solidFill>
              </a:rPr>
              <a:t>pip install </a:t>
            </a:r>
            <a:r>
              <a:rPr lang="en-US" altLang="ja-JP" dirty="0" err="1">
                <a:solidFill>
                  <a:schemeClr val="bg2"/>
                </a:solidFill>
              </a:rPr>
              <a:t>librelane</a:t>
            </a:r>
            <a:r>
              <a:rPr lang="en-US" altLang="ja-JP" dirty="0">
                <a:solidFill>
                  <a:schemeClr val="bg2"/>
                </a:solidFill>
              </a:rPr>
              <a:t>==$LIBRELANE_TAG</a:t>
            </a:r>
            <a:endParaRPr kumimoji="1" lang="en" altLang="ja-JP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7585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47ECC-0253-5212-536E-A38A41F59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D371EF-A6E9-8083-C202-9AC3F6236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8-1,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GDS</a:t>
            </a:r>
            <a:r>
              <a:rPr kumimoji="1" lang="ja-JP" altLang="en-US" dirty="0"/>
              <a:t>を</a:t>
            </a:r>
            <a:r>
              <a:rPr lang="ja-JP" altLang="en-US" dirty="0"/>
              <a:t>生成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FC68CA-E683-837D-C568-3B02E6801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GDS</a:t>
            </a:r>
            <a:r>
              <a:rPr lang="ja-JP" altLang="en-US"/>
              <a:t>を生成する</a:t>
            </a:r>
            <a:endParaRPr lang="en-US" altLang="ja-JP" dirty="0"/>
          </a:p>
          <a:p>
            <a:pPr lvl="1"/>
            <a:r>
              <a:rPr lang="ja-JP" altLang="en-US"/>
              <a:t>二度目以降は環境変数の設定と下記のコマンドをすれば生成可能</a:t>
            </a:r>
            <a:endParaRPr lang="en-US" altLang="ja-JP" dirty="0"/>
          </a:p>
          <a:p>
            <a:pPr lvl="2"/>
            <a:r>
              <a:rPr lang="en-US" altLang="ja-JP" dirty="0"/>
              <a:t>source ~/</a:t>
            </a:r>
            <a:r>
              <a:rPr lang="en-US" altLang="ja-JP" dirty="0" err="1"/>
              <a:t>ttsetup</a:t>
            </a:r>
            <a:r>
              <a:rPr lang="en-US" altLang="ja-JP" dirty="0"/>
              <a:t>/</a:t>
            </a:r>
            <a:r>
              <a:rPr lang="en-US" altLang="ja-JP" dirty="0" err="1"/>
              <a:t>venv</a:t>
            </a:r>
            <a:r>
              <a:rPr lang="en-US" altLang="ja-JP" dirty="0"/>
              <a:t>/bin/activate</a:t>
            </a:r>
          </a:p>
          <a:p>
            <a:pPr lvl="2"/>
            <a:r>
              <a:rPr lang="en-US" altLang="ja-JP" dirty="0" err="1"/>
              <a:t>verilog</a:t>
            </a:r>
            <a:r>
              <a:rPr lang="ja-JP" altLang="en-US"/>
              <a:t>ファイルなどを追加した場合は</a:t>
            </a:r>
            <a:r>
              <a:rPr lang="en-US" altLang="ja-JP" dirty="0"/>
              <a:t>create-user-config</a:t>
            </a:r>
            <a:r>
              <a:rPr lang="ja-JP" altLang="en-US"/>
              <a:t>から実行すること</a:t>
            </a:r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F3F5A96-6EC3-10DB-0441-E1B1288AD789}"/>
              </a:ext>
            </a:extLst>
          </p:cNvPr>
          <p:cNvSpPr txBox="1"/>
          <p:nvPr/>
        </p:nvSpPr>
        <p:spPr>
          <a:xfrm>
            <a:off x="921656" y="3642857"/>
            <a:ext cx="10348687" cy="31393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cd ~/tt[TT_runname]-tt_um_[username]_[projectname]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./tt/tt_tool.py --create-user-config</a:t>
            </a:r>
          </a:p>
          <a:p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※Docker</a:t>
            </a:r>
            <a:r>
              <a:rPr kumimoji="1" lang="ja-JP" altLang="en-US" dirty="0">
                <a:solidFill>
                  <a:schemeClr val="bg2"/>
                </a:solidFill>
              </a:rPr>
              <a:t>が動いている必要がある</a:t>
            </a:r>
          </a:p>
          <a:p>
            <a:endParaRPr kumimoji="1" lang="en-US" altLang="ja-JP" dirty="0">
              <a:solidFill>
                <a:schemeClr val="bg2"/>
              </a:solidFill>
            </a:endParaRPr>
          </a:p>
          <a:p>
            <a:r>
              <a:rPr kumimoji="1" lang="ja-JP" altLang="en-US" dirty="0">
                <a:solidFill>
                  <a:schemeClr val="bg2"/>
                </a:solidFill>
              </a:rPr>
              <a:t>⭕️</a:t>
            </a:r>
            <a:r>
              <a:rPr kumimoji="1" lang="en-US" altLang="ja-JP" dirty="0">
                <a:solidFill>
                  <a:schemeClr val="bg2"/>
                </a:solidFill>
              </a:rPr>
              <a:t>GDS</a:t>
            </a:r>
            <a:r>
              <a:rPr kumimoji="1" lang="ja-JP" altLang="en-US" dirty="0">
                <a:solidFill>
                  <a:schemeClr val="bg2"/>
                </a:solidFill>
              </a:rPr>
              <a:t>の生成</a:t>
            </a:r>
          </a:p>
          <a:p>
            <a:r>
              <a:rPr kumimoji="1" lang="en-US" altLang="ja-JP" dirty="0">
                <a:solidFill>
                  <a:schemeClr val="bg2"/>
                </a:solidFill>
              </a:rPr>
              <a:t>&gt; ./</a:t>
            </a:r>
            <a:r>
              <a:rPr kumimoji="1" lang="en" altLang="ja-JP" dirty="0">
                <a:solidFill>
                  <a:schemeClr val="bg2"/>
                </a:solidFill>
              </a:rPr>
              <a:t>tt/tt_tool.py --harden</a:t>
            </a:r>
          </a:p>
          <a:p>
            <a:r>
              <a:rPr kumimoji="1" lang="ja-JP" altLang="en-US" dirty="0">
                <a:solidFill>
                  <a:schemeClr val="bg2"/>
                </a:solidFill>
              </a:rPr>
              <a:t>⭕️ワーニングを出力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./</a:t>
            </a:r>
            <a:r>
              <a:rPr kumimoji="1" lang="en" altLang="ja-JP" dirty="0" err="1">
                <a:solidFill>
                  <a:schemeClr val="bg2"/>
                </a:solidFill>
              </a:rPr>
              <a:t>tt</a:t>
            </a:r>
            <a:r>
              <a:rPr kumimoji="1" lang="en" altLang="ja-JP" dirty="0">
                <a:solidFill>
                  <a:schemeClr val="bg2"/>
                </a:solidFill>
              </a:rPr>
              <a:t>/</a:t>
            </a:r>
            <a:r>
              <a:rPr kumimoji="1" lang="en" altLang="ja-JP" dirty="0" err="1">
                <a:solidFill>
                  <a:schemeClr val="bg2"/>
                </a:solidFill>
              </a:rPr>
              <a:t>tt_tool.py</a:t>
            </a:r>
            <a:r>
              <a:rPr kumimoji="1" lang="en" altLang="ja-JP" dirty="0">
                <a:solidFill>
                  <a:schemeClr val="bg2"/>
                </a:solidFill>
              </a:rPr>
              <a:t> --print-warnings</a:t>
            </a:r>
          </a:p>
          <a:p>
            <a:r>
              <a:rPr kumimoji="1" lang="ja-JP" altLang="en-US" dirty="0">
                <a:solidFill>
                  <a:schemeClr val="bg2"/>
                </a:solidFill>
              </a:rPr>
              <a:t>⭕️</a:t>
            </a:r>
            <a:r>
              <a:rPr kumimoji="1" lang="en-US" altLang="ja-JP" dirty="0">
                <a:solidFill>
                  <a:schemeClr val="bg2"/>
                </a:solidFill>
              </a:rPr>
              <a:t>GDS</a:t>
            </a:r>
            <a:r>
              <a:rPr kumimoji="1" lang="ja-JP" altLang="en-US" dirty="0">
                <a:solidFill>
                  <a:schemeClr val="bg2"/>
                </a:solidFill>
              </a:rPr>
              <a:t>を</a:t>
            </a:r>
            <a:r>
              <a:rPr kumimoji="1" lang="en-US" altLang="ja-JP" dirty="0">
                <a:solidFill>
                  <a:schemeClr val="bg2"/>
                </a:solidFill>
              </a:rPr>
              <a:t>PNG</a:t>
            </a:r>
            <a:r>
              <a:rPr kumimoji="1" lang="ja-JP" altLang="en-US" dirty="0">
                <a:solidFill>
                  <a:schemeClr val="bg2"/>
                </a:solidFill>
              </a:rPr>
              <a:t>で出力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./</a:t>
            </a:r>
            <a:r>
              <a:rPr kumimoji="1" lang="en" altLang="ja-JP" dirty="0" err="1">
                <a:solidFill>
                  <a:schemeClr val="bg2"/>
                </a:solidFill>
              </a:rPr>
              <a:t>tt</a:t>
            </a:r>
            <a:r>
              <a:rPr kumimoji="1" lang="en" altLang="ja-JP" dirty="0">
                <a:solidFill>
                  <a:schemeClr val="bg2"/>
                </a:solidFill>
              </a:rPr>
              <a:t>/</a:t>
            </a:r>
            <a:r>
              <a:rPr kumimoji="1" lang="en" altLang="ja-JP" dirty="0" err="1">
                <a:solidFill>
                  <a:schemeClr val="bg2"/>
                </a:solidFill>
              </a:rPr>
              <a:t>tt_tool.py</a:t>
            </a:r>
            <a:r>
              <a:rPr kumimoji="1" lang="en" altLang="ja-JP" dirty="0">
                <a:solidFill>
                  <a:schemeClr val="bg2"/>
                </a:solidFill>
              </a:rPr>
              <a:t> --create-</a:t>
            </a:r>
            <a:r>
              <a:rPr kumimoji="1" lang="en" altLang="ja-JP" dirty="0" err="1">
                <a:solidFill>
                  <a:schemeClr val="bg2"/>
                </a:solidFill>
              </a:rPr>
              <a:t>png</a:t>
            </a:r>
            <a:endParaRPr kumimoji="1" lang="en" altLang="ja-JP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9161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63497-8302-6F12-1AEF-18D606F6D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CB41AE-D83E-A7F6-6AAE-367B5897C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8-2</a:t>
            </a:r>
            <a:r>
              <a:rPr kumimoji="1" lang="en-US" altLang="ja-JP" dirty="0"/>
              <a:t>, Local</a:t>
            </a:r>
            <a:r>
              <a:rPr kumimoji="1" lang="ja-JP" altLang="en-US" dirty="0"/>
              <a:t>環境で</a:t>
            </a:r>
            <a:r>
              <a:rPr kumimoji="1" lang="en-US" altLang="ja-JP" dirty="0"/>
              <a:t>GUI</a:t>
            </a:r>
            <a:r>
              <a:rPr lang="ja-JP" altLang="en-US" dirty="0"/>
              <a:t>で</a:t>
            </a:r>
            <a:r>
              <a:rPr lang="en-US" altLang="ja-JP" dirty="0"/>
              <a:t>GDS</a:t>
            </a:r>
            <a:r>
              <a:rPr lang="ja-JP" altLang="en-US"/>
              <a:t>を表示する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4F9517-A186-6130-0BC0-082DB3B55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OpenRoad</a:t>
            </a:r>
            <a:r>
              <a:rPr lang="ja-JP" altLang="en-US" dirty="0"/>
              <a:t>や</a:t>
            </a:r>
            <a:r>
              <a:rPr lang="en-US" altLang="ja-JP" dirty="0" err="1"/>
              <a:t>Klayout</a:t>
            </a:r>
            <a:r>
              <a:rPr lang="ja-JP" altLang="en-US" dirty="0"/>
              <a:t>で実行する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9EBDE4D-4221-F8E0-4EB0-20C6BB260A7F}"/>
              </a:ext>
            </a:extLst>
          </p:cNvPr>
          <p:cNvSpPr txBox="1"/>
          <p:nvPr/>
        </p:nvSpPr>
        <p:spPr>
          <a:xfrm>
            <a:off x="921656" y="2815225"/>
            <a:ext cx="10348687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cd ~/tt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</a:t>
            </a:r>
          </a:p>
          <a:p>
            <a:endParaRPr lang="en-US" altLang="ja-JP" dirty="0">
              <a:solidFill>
                <a:schemeClr val="bg2"/>
              </a:solidFill>
            </a:endParaRPr>
          </a:p>
          <a:p>
            <a:r>
              <a:rPr lang="ja-JP" altLang="en-US" dirty="0">
                <a:solidFill>
                  <a:schemeClr val="bg2"/>
                </a:solidFill>
              </a:rPr>
              <a:t>⭕️</a:t>
            </a:r>
            <a:r>
              <a:rPr lang="en-US" altLang="ja-JP" dirty="0" err="1">
                <a:solidFill>
                  <a:schemeClr val="bg2"/>
                </a:solidFill>
              </a:rPr>
              <a:t>OpenRoad</a:t>
            </a:r>
            <a:r>
              <a:rPr lang="ja-JP" altLang="en-US" dirty="0">
                <a:solidFill>
                  <a:schemeClr val="bg2"/>
                </a:solidFill>
              </a:rPr>
              <a:t>を</a:t>
            </a:r>
            <a:r>
              <a:rPr lang="en-US" altLang="ja-JP" dirty="0">
                <a:solidFill>
                  <a:schemeClr val="bg2"/>
                </a:solidFill>
              </a:rPr>
              <a:t>GUI</a:t>
            </a:r>
            <a:r>
              <a:rPr lang="ja-JP" altLang="en-US" dirty="0">
                <a:solidFill>
                  <a:schemeClr val="bg2"/>
                </a:solidFill>
              </a:rPr>
              <a:t>で実行</a:t>
            </a:r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&gt; ./tt/tt_tool.py --open-in-</a:t>
            </a:r>
            <a:r>
              <a:rPr lang="en-US" altLang="ja-JP" dirty="0" err="1">
                <a:solidFill>
                  <a:schemeClr val="bg2"/>
                </a:solidFill>
              </a:rPr>
              <a:t>openroad</a:t>
            </a:r>
            <a:endParaRPr lang="en-US" altLang="ja-JP" dirty="0">
              <a:solidFill>
                <a:schemeClr val="bg2"/>
              </a:solidFill>
            </a:endParaRPr>
          </a:p>
          <a:p>
            <a:endParaRPr kumimoji="1" lang="en-US" altLang="ja-JP" dirty="0">
              <a:solidFill>
                <a:schemeClr val="bg2"/>
              </a:solidFill>
            </a:endParaRPr>
          </a:p>
          <a:p>
            <a:r>
              <a:rPr kumimoji="1" lang="ja-JP" altLang="en-US" dirty="0">
                <a:solidFill>
                  <a:schemeClr val="bg2"/>
                </a:solidFill>
              </a:rPr>
              <a:t>⭕️</a:t>
            </a:r>
            <a:r>
              <a:rPr lang="en-US" altLang="ja-JP" dirty="0" err="1">
                <a:solidFill>
                  <a:schemeClr val="bg2"/>
                </a:solidFill>
              </a:rPr>
              <a:t>Klayout</a:t>
            </a:r>
            <a:r>
              <a:rPr lang="ja-JP" altLang="en-US" dirty="0">
                <a:solidFill>
                  <a:schemeClr val="bg2"/>
                </a:solidFill>
              </a:rPr>
              <a:t>で</a:t>
            </a:r>
            <a:r>
              <a:rPr kumimoji="1" lang="ja-JP" altLang="en-US" dirty="0">
                <a:solidFill>
                  <a:schemeClr val="bg2"/>
                </a:solidFill>
              </a:rPr>
              <a:t>実行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</a:t>
            </a:r>
            <a:r>
              <a:rPr lang="en-US" altLang="ja-JP" dirty="0">
                <a:solidFill>
                  <a:schemeClr val="bg2"/>
                </a:solidFill>
              </a:rPr>
              <a:t>./tt/tt_tool.py --open-in-</a:t>
            </a:r>
            <a:r>
              <a:rPr lang="en-US" altLang="ja-JP" dirty="0" err="1">
                <a:solidFill>
                  <a:schemeClr val="bg2"/>
                </a:solidFill>
              </a:rPr>
              <a:t>klayout</a:t>
            </a:r>
            <a:endParaRPr kumimoji="1" lang="en" altLang="ja-JP" dirty="0">
              <a:solidFill>
                <a:schemeClr val="bg2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BD77FA5-250C-261F-2C07-3DC08D60C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984" y="3554334"/>
            <a:ext cx="6194173" cy="330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246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C2FC4-FEEA-35E5-3B6E-D83DC3C70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44AC4B-6CA7-77FF-9508-32929DD63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9, Local</a:t>
            </a:r>
            <a:r>
              <a:rPr kumimoji="1" lang="ja-JP" altLang="en-US" dirty="0"/>
              <a:t>環境で</a:t>
            </a:r>
            <a:r>
              <a:rPr lang="en-US" altLang="ja-JP" dirty="0"/>
              <a:t>Test</a:t>
            </a:r>
            <a:r>
              <a:rPr lang="ja-JP" altLang="en-US" dirty="0"/>
              <a:t>を実行する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BA06B4F-6DF2-7F20-58AE-7E9CA0E78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テスト環境の構築と実行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D477E95-3974-DBFD-D6EF-45A6A50CFC83}"/>
              </a:ext>
            </a:extLst>
          </p:cNvPr>
          <p:cNvSpPr txBox="1"/>
          <p:nvPr/>
        </p:nvSpPr>
        <p:spPr>
          <a:xfrm>
            <a:off x="921656" y="2815225"/>
            <a:ext cx="10348687" cy="31393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kumimoji="1" lang="en" altLang="ja-JP" dirty="0">
                <a:solidFill>
                  <a:schemeClr val="bg2"/>
                </a:solidFill>
              </a:rPr>
              <a:t>&gt; cd ~/tt</a:t>
            </a:r>
            <a:r>
              <a:rPr lang="en" altLang="ja-JP" dirty="0">
                <a:solidFill>
                  <a:schemeClr val="bg2"/>
                </a:solidFill>
              </a:rPr>
              <a:t>[TT_runname]</a:t>
            </a:r>
            <a:r>
              <a:rPr kumimoji="1" lang="en" altLang="ja-JP" dirty="0">
                <a:solidFill>
                  <a:schemeClr val="bg2"/>
                </a:solidFill>
              </a:rPr>
              <a:t>-tt_um_[username]_[projectname]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cd test</a:t>
            </a:r>
          </a:p>
          <a:p>
            <a:r>
              <a:rPr kumimoji="1" lang="en" altLang="ja-JP" dirty="0">
                <a:solidFill>
                  <a:schemeClr val="bg2"/>
                </a:solidFill>
              </a:rPr>
              <a:t>&gt; pip install -r </a:t>
            </a:r>
            <a:r>
              <a:rPr kumimoji="1" lang="en" altLang="ja-JP" dirty="0" err="1">
                <a:solidFill>
                  <a:schemeClr val="bg2"/>
                </a:solidFill>
              </a:rPr>
              <a:t>requirements.txt</a:t>
            </a:r>
            <a:endParaRPr kumimoji="1" lang="en" altLang="ja-JP" dirty="0">
              <a:solidFill>
                <a:schemeClr val="bg2"/>
              </a:solidFill>
            </a:endParaRPr>
          </a:p>
          <a:p>
            <a:endParaRPr kumimoji="1" lang="en-US" altLang="ja-JP" dirty="0">
              <a:solidFill>
                <a:schemeClr val="bg2"/>
              </a:solidFill>
            </a:endParaRPr>
          </a:p>
          <a:p>
            <a:r>
              <a:rPr kumimoji="1" lang="ja-JP" altLang="en-US" dirty="0">
                <a:solidFill>
                  <a:schemeClr val="bg2"/>
                </a:solidFill>
              </a:rPr>
              <a:t>⭕️</a:t>
            </a:r>
            <a:r>
              <a:rPr kumimoji="1" lang="en-US" altLang="ja-JP" dirty="0">
                <a:solidFill>
                  <a:schemeClr val="bg2"/>
                </a:solidFill>
              </a:rPr>
              <a:t>RTL</a:t>
            </a:r>
            <a:r>
              <a:rPr kumimoji="1" lang="ja-JP" altLang="en-US" dirty="0">
                <a:solidFill>
                  <a:schemeClr val="bg2"/>
                </a:solidFill>
              </a:rPr>
              <a:t>テストの実行</a:t>
            </a:r>
            <a:endParaRPr kumimoji="1" lang="en" altLang="ja-JP" dirty="0">
              <a:solidFill>
                <a:schemeClr val="bg2"/>
              </a:solidFill>
            </a:endParaRPr>
          </a:p>
          <a:p>
            <a:r>
              <a:rPr kumimoji="1" lang="en" altLang="ja-JP" dirty="0">
                <a:solidFill>
                  <a:schemeClr val="bg2"/>
                </a:solidFill>
              </a:rPr>
              <a:t>&gt; </a:t>
            </a:r>
            <a:r>
              <a:rPr lang="en-US" altLang="ja-JP" dirty="0">
                <a:solidFill>
                  <a:schemeClr val="bg2"/>
                </a:solidFill>
              </a:rPr>
              <a:t>m</a:t>
            </a:r>
            <a:r>
              <a:rPr kumimoji="1" lang="en" altLang="ja-JP" dirty="0">
                <a:solidFill>
                  <a:schemeClr val="bg2"/>
                </a:solidFill>
              </a:rPr>
              <a:t>ake -B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" altLang="ja-JP" dirty="0">
              <a:solidFill>
                <a:schemeClr val="bg2"/>
              </a:solidFill>
            </a:endParaRPr>
          </a:p>
          <a:p>
            <a:r>
              <a:rPr lang="ja-JP" altLang="en-US" dirty="0">
                <a:solidFill>
                  <a:schemeClr val="bg2"/>
                </a:solidFill>
              </a:rPr>
              <a:t>⭕️ゲートレベルテストの実行</a:t>
            </a:r>
            <a:endParaRPr lang="en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&gt; TOP_MODULE=$(cd .. &amp;&amp; ./tt/tt_tool.py --print-top-module)</a:t>
            </a:r>
          </a:p>
          <a:p>
            <a:r>
              <a:rPr lang="en-US" altLang="ja-JP" dirty="0">
                <a:solidFill>
                  <a:schemeClr val="bg2"/>
                </a:solidFill>
              </a:rPr>
              <a:t>&gt; cp ../runs/</a:t>
            </a:r>
            <a:r>
              <a:rPr lang="en-US" altLang="ja-JP" dirty="0" err="1">
                <a:solidFill>
                  <a:schemeClr val="bg2"/>
                </a:solidFill>
              </a:rPr>
              <a:t>wokwi</a:t>
            </a:r>
            <a:r>
              <a:rPr lang="en-US" altLang="ja-JP" dirty="0">
                <a:solidFill>
                  <a:schemeClr val="bg2"/>
                </a:solidFill>
              </a:rPr>
              <a:t>/final/</a:t>
            </a:r>
            <a:r>
              <a:rPr lang="en-US" altLang="ja-JP" dirty="0" err="1">
                <a:solidFill>
                  <a:schemeClr val="bg2"/>
                </a:solidFill>
              </a:rPr>
              <a:t>pnl</a:t>
            </a:r>
            <a:r>
              <a:rPr lang="en-US" altLang="ja-JP" dirty="0">
                <a:solidFill>
                  <a:schemeClr val="bg2"/>
                </a:solidFill>
              </a:rPr>
              <a:t>/$</a:t>
            </a:r>
            <a:r>
              <a:rPr lang="en-US" altLang="ja-JP" dirty="0" err="1">
                <a:solidFill>
                  <a:schemeClr val="bg2"/>
                </a:solidFill>
              </a:rPr>
              <a:t>TOP_MODULE.pnl.v</a:t>
            </a:r>
            <a:r>
              <a:rPr lang="en-US" altLang="ja-JP" dirty="0">
                <a:solidFill>
                  <a:schemeClr val="bg2"/>
                </a:solidFill>
              </a:rPr>
              <a:t> </a:t>
            </a:r>
            <a:r>
              <a:rPr lang="en-US" altLang="ja-JP" dirty="0" err="1">
                <a:solidFill>
                  <a:schemeClr val="bg2"/>
                </a:solidFill>
              </a:rPr>
              <a:t>gate_level_netlist.v</a:t>
            </a:r>
            <a:endParaRPr lang="en-US" altLang="ja-JP" dirty="0">
              <a:solidFill>
                <a:schemeClr val="bg2"/>
              </a:solidFill>
            </a:endParaRPr>
          </a:p>
          <a:p>
            <a:r>
              <a:rPr lang="en-US" altLang="ja-JP" dirty="0">
                <a:solidFill>
                  <a:schemeClr val="bg2"/>
                </a:solidFill>
              </a:rPr>
              <a:t>&gt; make -B GATES=yes</a:t>
            </a:r>
          </a:p>
        </p:txBody>
      </p:sp>
    </p:spTree>
    <p:extLst>
      <p:ext uri="{BB962C8B-B14F-4D97-AF65-F5344CB8AC3E}">
        <p14:creationId xmlns:p14="http://schemas.microsoft.com/office/powerpoint/2010/main" val="661802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5">
            <a:extLst>
              <a:ext uri="{FF2B5EF4-FFF2-40B4-BE49-F238E27FC236}">
                <a16:creationId xmlns:a16="http://schemas.microsoft.com/office/drawing/2014/main" id="{32FA9A89-07AD-E317-A4CB-3BC517D234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DFEF66B-C040-7835-2CB5-37D2168C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/>
              <a:t>プロジェクト（サービス）内容</a:t>
            </a:r>
          </a:p>
        </p:txBody>
      </p:sp>
      <p:graphicFrame>
        <p:nvGraphicFramePr>
          <p:cNvPr id="21" name="コンテンツ プレースホルダー 2">
            <a:extLst>
              <a:ext uri="{FF2B5EF4-FFF2-40B4-BE49-F238E27FC236}">
                <a16:creationId xmlns:a16="http://schemas.microsoft.com/office/drawing/2014/main" id="{B52126AF-E622-81C6-985F-6C59B2094E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4673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3583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E7B8CD9-8414-601E-9DE4-8FAD11687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10384406" cy="1330841"/>
          </a:xfrm>
        </p:spPr>
        <p:txBody>
          <a:bodyPr>
            <a:normAutofit/>
          </a:bodyPr>
          <a:lstStyle/>
          <a:p>
            <a:r>
              <a:rPr lang="en-US" altLang="ja-JP"/>
              <a:t>1</a:t>
            </a:r>
            <a:r>
              <a:rPr lang="ja-JP" altLang="en-US"/>
              <a:t>区画（ユーザエリア）は？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9BDC58-DEA0-5011-B7BE-A249F3D89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3" y="2198362"/>
            <a:ext cx="6440925" cy="4559790"/>
          </a:xfrm>
        </p:spPr>
        <p:txBody>
          <a:bodyPr>
            <a:normAutofit/>
          </a:bodyPr>
          <a:lstStyle/>
          <a:p>
            <a:r>
              <a:rPr lang="en-US" altLang="ja-JP" sz="3400" dirty="0"/>
              <a:t>1</a:t>
            </a:r>
            <a:r>
              <a:rPr lang="ja-JP" altLang="en-US" sz="3400" dirty="0"/>
              <a:t>区画：</a:t>
            </a:r>
            <a:r>
              <a:rPr lang="en-US" altLang="ja-JP" sz="3400" dirty="0"/>
              <a:t>167um x 108um</a:t>
            </a:r>
          </a:p>
          <a:p>
            <a:pPr lvl="1"/>
            <a:r>
              <a:rPr lang="en-US" altLang="ja-JP" sz="3000" dirty="0"/>
              <a:t>SkyWater130nm</a:t>
            </a:r>
            <a:r>
              <a:rPr lang="ja-JP" altLang="en-US" sz="3000" dirty="0"/>
              <a:t>プロセス</a:t>
            </a:r>
            <a:endParaRPr lang="en-US" altLang="ja-JP" sz="3000" dirty="0"/>
          </a:p>
          <a:p>
            <a:endParaRPr lang="en-US" altLang="ja-JP" sz="2400" dirty="0"/>
          </a:p>
          <a:p>
            <a:pPr lvl="1"/>
            <a:r>
              <a:rPr lang="en-US" altLang="ja-JP" sz="2000" dirty="0"/>
              <a:t>TinyTapeout4</a:t>
            </a:r>
            <a:r>
              <a:rPr lang="ja-JP" altLang="en-US" sz="2000" dirty="0"/>
              <a:t>は「</a:t>
            </a:r>
            <a:r>
              <a:rPr lang="en-US" altLang="ja-JP" sz="2000" b="1" dirty="0"/>
              <a:t>350</a:t>
            </a:r>
            <a:r>
              <a:rPr lang="ja-JP" altLang="en-US" sz="2000" b="1" dirty="0"/>
              <a:t>分割</a:t>
            </a:r>
            <a:r>
              <a:rPr lang="ja-JP" altLang="en-US" sz="2000" dirty="0"/>
              <a:t>」</a:t>
            </a:r>
            <a:endParaRPr lang="en-US" altLang="ja-JP" sz="2000" dirty="0"/>
          </a:p>
          <a:p>
            <a:pPr lvl="2"/>
            <a:r>
              <a:rPr lang="en-US" altLang="ja-JP" dirty="0" err="1"/>
              <a:t>ChipIgnite</a:t>
            </a:r>
            <a:r>
              <a:rPr lang="ja-JP" altLang="en-US" dirty="0"/>
              <a:t>のユーザエリア</a:t>
            </a:r>
            <a:endParaRPr lang="en-US" altLang="ja-JP" dirty="0"/>
          </a:p>
          <a:p>
            <a:pPr marL="914400" lvl="2" indent="0">
              <a:buNone/>
            </a:pPr>
            <a:r>
              <a:rPr lang="en-US" altLang="ja-JP" dirty="0"/>
              <a:t>              </a:t>
            </a:r>
            <a:r>
              <a:rPr lang="ja-JP" altLang="en-US" dirty="0"/>
              <a:t>「</a:t>
            </a:r>
            <a:r>
              <a:rPr lang="en-US" altLang="ja-JP" dirty="0"/>
              <a:t>3.2mm x 3.1mm</a:t>
            </a:r>
            <a:r>
              <a:rPr lang="ja-JP" altLang="en-US" dirty="0"/>
              <a:t>」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AC21DE8-49A0-AE0D-DBE7-5C1FCFFDE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752" y="1673522"/>
            <a:ext cx="3821932" cy="4703916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63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5F8F1FC-E1E8-8241-E47D-05157D9F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3600"/>
              <a:t>で？どのくらいってこと？？？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E4A5B2-90A6-20E3-0E50-F19BBC7029BD}"/>
              </a:ext>
            </a:extLst>
          </p:cNvPr>
          <p:cNvSpPr txBox="1">
            <a:spLocks/>
          </p:cNvSpPr>
          <p:nvPr/>
        </p:nvSpPr>
        <p:spPr>
          <a:xfrm>
            <a:off x="630936" y="2008641"/>
            <a:ext cx="6851582" cy="42092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200" dirty="0"/>
              <a:t>i4004</a:t>
            </a:r>
            <a:r>
              <a:rPr lang="ja-JP" altLang="en-US" sz="2200" dirty="0"/>
              <a:t>の利用セル（ゲート）数</a:t>
            </a:r>
            <a:r>
              <a:rPr lang="en-US" altLang="ja-JP" sz="2200" dirty="0"/>
              <a:t>:1071</a:t>
            </a:r>
            <a:endParaRPr lang="en-US" altLang="ja-JP" sz="1800" dirty="0"/>
          </a:p>
          <a:p>
            <a:pPr lvl="1"/>
            <a:r>
              <a:rPr lang="ja-JP" altLang="en-US" sz="1800" dirty="0"/>
              <a:t>空間的には半分しか使っていない</a:t>
            </a:r>
            <a:endParaRPr lang="en-US" altLang="ja-JP" sz="1800" dirty="0"/>
          </a:p>
          <a:p>
            <a:pPr marL="914400" lvl="2" indent="0">
              <a:buNone/>
            </a:pPr>
            <a:r>
              <a:rPr lang="en-US" altLang="ja-JP" sz="1800" dirty="0"/>
              <a:t>2000</a:t>
            </a:r>
            <a:r>
              <a:rPr lang="ja-JP" altLang="en-US" sz="1800" dirty="0"/>
              <a:t>セルくらいが限界か？</a:t>
            </a:r>
          </a:p>
          <a:p>
            <a:pPr lvl="3"/>
            <a:r>
              <a:rPr lang="ja-JP" altLang="en-US" sz="2000" dirty="0"/>
              <a:t>ピンが上部にしかない（次のページ参照）</a:t>
            </a:r>
            <a:endParaRPr lang="en-US" altLang="ja-JP" sz="2000" dirty="0"/>
          </a:p>
          <a:p>
            <a:pPr lvl="3"/>
            <a:r>
              <a:rPr lang="en-US" altLang="ja-JP" sz="2000" dirty="0" err="1"/>
              <a:t>AutoRouter</a:t>
            </a:r>
            <a:r>
              <a:rPr lang="ja-JP" altLang="en-US" sz="2000" dirty="0"/>
              <a:t>があまり頭良くない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BFBEE4E-1526-FCAA-45D1-ED8225634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518" y="209550"/>
            <a:ext cx="44577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697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png">
            <a:extLst>
              <a:ext uri="{FF2B5EF4-FFF2-40B4-BE49-F238E27FC236}">
                <a16:creationId xmlns:a16="http://schemas.microsoft.com/office/drawing/2014/main" id="{DD2D045F-A6F1-69B3-A780-AE0B693CE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4747" y="1475735"/>
            <a:ext cx="7764736" cy="5382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8065541-560F-1B7A-C4B6-C8BEEEA5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ja-JP" sz="3200">
                <a:solidFill>
                  <a:schemeClr val="bg1"/>
                </a:solidFill>
              </a:rPr>
              <a:t>i</a:t>
            </a:r>
            <a:r>
              <a:rPr kumimoji="1" lang="en-US" altLang="ja-JP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4004</a:t>
            </a:r>
          </a:p>
        </p:txBody>
      </p:sp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5FAC0796-C093-FD39-C278-EECBB0DE9715}"/>
              </a:ext>
            </a:extLst>
          </p:cNvPr>
          <p:cNvSpPr/>
          <p:nvPr/>
        </p:nvSpPr>
        <p:spPr>
          <a:xfrm>
            <a:off x="9265650" y="811818"/>
            <a:ext cx="1965434" cy="744837"/>
          </a:xfrm>
          <a:prstGeom prst="wedgeRectCallout">
            <a:avLst>
              <a:gd name="adj1" fmla="val -56657"/>
              <a:gd name="adj2" fmla="val 92914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使用率：</a:t>
            </a:r>
            <a:r>
              <a:rPr kumimoji="1" lang="en-US" altLang="ja-JP" dirty="0"/>
              <a:t>50%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6961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ACDF389-2769-5754-986C-A41226BA5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kumimoji="1" lang="en-US" altLang="ja-JP"/>
              <a:t>PCB</a:t>
            </a:r>
            <a:r>
              <a:rPr kumimoji="1" lang="ja-JP" altLang="en-US"/>
              <a:t>とは？</a:t>
            </a: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940B1F8-7CF8-FC07-541E-98ACFB159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98628" cy="4900996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2400"/>
              <a:t>プリント基板：これは初期モデル</a:t>
            </a:r>
            <a:endParaRPr kumimoji="1" lang="en-US" altLang="ja-JP" sz="2400"/>
          </a:p>
          <a:p>
            <a:pPr lvl="1"/>
            <a:r>
              <a:rPr lang="en-US" altLang="ja-JP"/>
              <a:t>U1</a:t>
            </a:r>
            <a:r>
              <a:rPr lang="ja-JP" altLang="en-US"/>
              <a:t>にところに作られた</a:t>
            </a:r>
            <a:r>
              <a:rPr lang="en-US" altLang="ja-JP"/>
              <a:t>ASIC</a:t>
            </a:r>
            <a:r>
              <a:rPr lang="ja-JP" altLang="en-US"/>
              <a:t>が載る</a:t>
            </a:r>
            <a:endParaRPr lang="en-US" altLang="ja-JP"/>
          </a:p>
          <a:p>
            <a:pPr lvl="2"/>
            <a:endParaRPr kumimoji="1" lang="en-US" altLang="ja-JP" sz="2400"/>
          </a:p>
          <a:p>
            <a:pPr lvl="1"/>
            <a:r>
              <a:rPr lang="ja-JP" altLang="en-US"/>
              <a:t>ユーザ用</a:t>
            </a:r>
            <a:endParaRPr lang="en-US" altLang="ja-JP"/>
          </a:p>
          <a:p>
            <a:pPr lvl="2"/>
            <a:r>
              <a:rPr kumimoji="1" lang="en-US" altLang="ja-JP" sz="2400"/>
              <a:t>8 DIP</a:t>
            </a:r>
            <a:r>
              <a:rPr kumimoji="1" lang="ja-JP" altLang="en-US" sz="2400"/>
              <a:t> </a:t>
            </a:r>
            <a:r>
              <a:rPr kumimoji="1" lang="en-US" altLang="ja-JP" sz="2400"/>
              <a:t>switch inputs x 1</a:t>
            </a:r>
          </a:p>
          <a:p>
            <a:pPr lvl="2"/>
            <a:r>
              <a:rPr lang="en-US" altLang="ja-JP" sz="2400"/>
              <a:t>6x2 Header Pins x 2(PMOD)</a:t>
            </a:r>
          </a:p>
          <a:p>
            <a:pPr lvl="2"/>
            <a:r>
              <a:rPr kumimoji="1" lang="en-US" altLang="ja-JP" sz="2400"/>
              <a:t>7seg LED</a:t>
            </a:r>
          </a:p>
          <a:p>
            <a:pPr lvl="1"/>
            <a:r>
              <a:rPr kumimoji="1" lang="ja-JP" altLang="en-US"/>
              <a:t>システム用</a:t>
            </a:r>
            <a:endParaRPr kumimoji="1" lang="en-US" altLang="ja-JP"/>
          </a:p>
          <a:p>
            <a:pPr lvl="2"/>
            <a:r>
              <a:rPr lang="en-US" altLang="ja-JP" sz="2400"/>
              <a:t>9</a:t>
            </a:r>
            <a:r>
              <a:rPr kumimoji="1" lang="en-US" altLang="ja-JP" sz="2400"/>
              <a:t> DIP</a:t>
            </a:r>
            <a:r>
              <a:rPr kumimoji="1" lang="ja-JP" altLang="en-US" sz="2400"/>
              <a:t> </a:t>
            </a:r>
            <a:r>
              <a:rPr kumimoji="1" lang="en-US" altLang="ja-JP" sz="2400"/>
              <a:t>switch x 1</a:t>
            </a:r>
          </a:p>
          <a:p>
            <a:pPr lvl="3"/>
            <a:r>
              <a:rPr lang="en-US" altLang="ja-JP" sz="2400"/>
              <a:t>ID</a:t>
            </a:r>
            <a:r>
              <a:rPr lang="ja-JP" altLang="en-US" sz="2400"/>
              <a:t>セレクト用</a:t>
            </a:r>
            <a:endParaRPr kumimoji="1" lang="en-US" altLang="ja-JP" sz="2400"/>
          </a:p>
          <a:p>
            <a:pPr lvl="2"/>
            <a:r>
              <a:rPr lang="en-US" altLang="ja-JP" sz="2400"/>
              <a:t>3x2 Header Pins x 1</a:t>
            </a:r>
          </a:p>
          <a:p>
            <a:pPr lvl="3"/>
            <a:r>
              <a:rPr lang="en-US" altLang="ja-JP" sz="2400"/>
              <a:t>Debug?</a:t>
            </a:r>
          </a:p>
          <a:p>
            <a:pPr lvl="2"/>
            <a:r>
              <a:rPr kumimoji="1" lang="en-US" altLang="ja-JP" sz="2400"/>
              <a:t>Type-C port</a:t>
            </a:r>
          </a:p>
          <a:p>
            <a:pPr lvl="3"/>
            <a:r>
              <a:rPr kumimoji="1" lang="en-US" altLang="ja-JP" sz="2400"/>
              <a:t>Power</a:t>
            </a:r>
            <a:r>
              <a:rPr kumimoji="1" lang="ja-JP" altLang="en-US" sz="2400"/>
              <a:t> </a:t>
            </a:r>
            <a:r>
              <a:rPr kumimoji="1" lang="en-US" altLang="ja-JP" sz="2400"/>
              <a:t>Supply</a:t>
            </a:r>
            <a:endParaRPr kumimoji="1" lang="ja-JP" altLang="en-US" sz="2400"/>
          </a:p>
        </p:txBody>
      </p:sp>
      <p:sp>
        <p:nvSpPr>
          <p:cNvPr id="1035" name="Oval 1034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EDC476FC-A205-ABCF-C996-94F0059BF286}"/>
              </a:ext>
            </a:extLst>
          </p:cNvPr>
          <p:cNvGrpSpPr/>
          <p:nvPr/>
        </p:nvGrpSpPr>
        <p:grpSpPr>
          <a:xfrm>
            <a:off x="7887184" y="1660059"/>
            <a:ext cx="3781051" cy="2893903"/>
            <a:chOff x="7887184" y="1660059"/>
            <a:chExt cx="3781051" cy="289390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27906175-A9EF-B7A3-B81B-85E9DB8456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87184" y="1660059"/>
              <a:ext cx="3781051" cy="28939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楕円 3">
              <a:extLst>
                <a:ext uri="{FF2B5EF4-FFF2-40B4-BE49-F238E27FC236}">
                  <a16:creationId xmlns:a16="http://schemas.microsoft.com/office/drawing/2014/main" id="{D50F15D1-8C5D-B638-A65E-F62AD570987F}"/>
                </a:ext>
              </a:extLst>
            </p:cNvPr>
            <p:cNvSpPr/>
            <p:nvPr/>
          </p:nvSpPr>
          <p:spPr>
            <a:xfrm>
              <a:off x="9809167" y="2463708"/>
              <a:ext cx="474831" cy="555084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578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420</TotalTime>
  <Words>1489</Words>
  <Application>Microsoft Office PowerPoint</Application>
  <PresentationFormat>ワイド画面</PresentationFormat>
  <Paragraphs>236</Paragraphs>
  <Slides>46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46</vt:i4>
      </vt:variant>
    </vt:vector>
  </HeadingPairs>
  <TitlesOfParts>
    <vt:vector size="52" baseType="lpstr">
      <vt:lpstr>游ゴシック</vt:lpstr>
      <vt:lpstr>游ゴシック Light</vt:lpstr>
      <vt:lpstr>Arial</vt:lpstr>
      <vt:lpstr>Calibri</vt:lpstr>
      <vt:lpstr>Wingdings</vt:lpstr>
      <vt:lpstr>Office テーマ</vt:lpstr>
      <vt:lpstr>半導体製造 (TinyTapeout)に 挑戦しよう！    Sky130版</vt:lpstr>
      <vt:lpstr>本日のメニュー</vt:lpstr>
      <vt:lpstr>TinyTapeoutとは？</vt:lpstr>
      <vt:lpstr>デジタル・デザインとは？</vt:lpstr>
      <vt:lpstr>プロジェクト（サービス）内容</vt:lpstr>
      <vt:lpstr>1区画（ユーザエリア）は？</vt:lpstr>
      <vt:lpstr>で？どのくらいってこと？？？</vt:lpstr>
      <vt:lpstr>i4004</vt:lpstr>
      <vt:lpstr>PCBとは？</vt:lpstr>
      <vt:lpstr>Web設計ツールは？</vt:lpstr>
      <vt:lpstr>過去の作品例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テープアウト （半導体製造） まで体験</vt:lpstr>
      <vt:lpstr>使ってみた感想</vt:lpstr>
      <vt:lpstr>1，GitHubテンプレートをforkする</vt:lpstr>
      <vt:lpstr>PowerPoint プレゼンテーション</vt:lpstr>
      <vt:lpstr>PowerPoint プレゼンテーション</vt:lpstr>
      <vt:lpstr>2，GitHubをlocalにcloneする</vt:lpstr>
      <vt:lpstr>3-1，info.yamlを書き換える</vt:lpstr>
      <vt:lpstr>3-2，info.yamlを書き換える</vt:lpstr>
      <vt:lpstr>３-3，info.yamlを書き換える</vt:lpstr>
      <vt:lpstr>4-1，GitHub Actionsを有効にする</vt:lpstr>
      <vt:lpstr>4-2，GitHub Actionsを有効にする</vt:lpstr>
      <vt:lpstr>5，GitHub ActionsでGDSを実行する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6，GitHub Actionsでtestを実行する</vt:lpstr>
      <vt:lpstr>7，TinyTapeoutに提出(submit)する</vt:lpstr>
      <vt:lpstr>PowerPoint プレゼンテーション</vt:lpstr>
      <vt:lpstr>8，TinyTapaoutに登録される</vt:lpstr>
      <vt:lpstr>ローカル環境構築手順</vt:lpstr>
      <vt:lpstr>1, Local環境でGDSを生成する</vt:lpstr>
      <vt:lpstr>2-1, Dockerオプションの設定</vt:lpstr>
      <vt:lpstr>2-2, Dockerグループの設定</vt:lpstr>
      <vt:lpstr>3, Local環境でGDSを生成する</vt:lpstr>
      <vt:lpstr>5, Local環境でGDSを生成する</vt:lpstr>
      <vt:lpstr>6, Local環境でGDSを生成する</vt:lpstr>
      <vt:lpstr>7, Local環境でGDSを生成する</vt:lpstr>
      <vt:lpstr>8-1, Local環境でGDSを生成する</vt:lpstr>
      <vt:lpstr>8-2, Local環境でGUIでGDSを表示する</vt:lpstr>
      <vt:lpstr>9, Local環境でTestを実行する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半導体製造 (TinyTapeout)に 挑戦しよう！</dc:title>
  <dc:creator>Imamura Noritsuna</dc:creator>
  <cp:lastModifiedBy>Noritsuna Imamura</cp:lastModifiedBy>
  <cp:revision>11</cp:revision>
  <dcterms:created xsi:type="dcterms:W3CDTF">2023-09-09T08:56:18Z</dcterms:created>
  <dcterms:modified xsi:type="dcterms:W3CDTF">2025-11-08T12:03:40Z</dcterms:modified>
</cp:coreProperties>
</file>

<file path=docProps/thumbnail.jpeg>
</file>